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303" r:id="rId5"/>
    <p:sldId id="311" r:id="rId6"/>
    <p:sldId id="309" r:id="rId7"/>
    <p:sldId id="312" r:id="rId8"/>
    <p:sldId id="30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4" orient="horz" pos="867" userDrawn="1">
          <p15:clr>
            <a:srgbClr val="A4A3A4"/>
          </p15:clr>
        </p15:guide>
        <p15:guide id="6" orient="horz" pos="1344" userDrawn="1">
          <p15:clr>
            <a:srgbClr val="A4A3A4"/>
          </p15:clr>
        </p15:guide>
        <p15:guide id="7" orient="horz" pos="1956" userDrawn="1">
          <p15:clr>
            <a:srgbClr val="A4A3A4"/>
          </p15:clr>
        </p15:guide>
        <p15:guide id="8" orient="horz" pos="343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Talbot" initials="ET" lastIdx="1" clrIdx="0">
    <p:extLst>
      <p:ext uri="{19B8F6BF-5375-455C-9EA6-DF929625EA0E}">
        <p15:presenceInfo xmlns:p15="http://schemas.microsoft.com/office/powerpoint/2012/main" userId="S-1-5-21-1317343398-1615725018-250823496-113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8B00"/>
    <a:srgbClr val="A2A9AD"/>
    <a:srgbClr val="DB6618"/>
    <a:srgbClr val="EAEAEA"/>
    <a:srgbClr val="5F5F5F"/>
    <a:srgbClr val="D86018"/>
    <a:srgbClr val="1929D4"/>
    <a:srgbClr val="80BEFE"/>
    <a:srgbClr val="D96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6" autoAdjust="0"/>
    <p:restoredTop sz="94660"/>
  </p:normalViewPr>
  <p:slideViewPr>
    <p:cSldViewPr snapToGrid="0">
      <p:cViewPr varScale="1">
        <p:scale>
          <a:sx n="76" d="100"/>
          <a:sy n="76" d="100"/>
        </p:scale>
        <p:origin x="67" y="96"/>
      </p:cViewPr>
      <p:guideLst>
        <p:guide pos="3840"/>
        <p:guide orient="horz" pos="867"/>
        <p:guide orient="horz" pos="1344"/>
        <p:guide orient="horz" pos="1956"/>
        <p:guide orient="horz" pos="343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C28677-7627-4228-A8AF-2EE00FD26E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628FE08-B2C2-454B-AA9F-E56772BC0E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4ABF8B-4499-4BFF-9ABE-A1B28BC7D5B7}" type="datetimeFigureOut">
              <a:rPr lang="en-GB" smtClean="0"/>
              <a:t>21/10/2021</a:t>
            </a:fld>
            <a:endParaRPr lang="en-GB"/>
          </a:p>
        </p:txBody>
      </p:sp>
      <p:sp>
        <p:nvSpPr>
          <p:cNvPr id="4" name="Footer Placeholder 3">
            <a:extLst>
              <a:ext uri="{FF2B5EF4-FFF2-40B4-BE49-F238E27FC236}">
                <a16:creationId xmlns:a16="http://schemas.microsoft.com/office/drawing/2014/main" id="{3F2324C8-03F7-4DE1-A394-6688FAE251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113075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57DC0-41B2-4B7A-BF29-3160C7E2B7EC}" type="datetimeFigureOut">
              <a:rPr lang="en-GB" smtClean="0"/>
              <a:t>20/10/2021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CE4FA-2FB8-4B10-A521-387E47814B18}" type="slidenum">
              <a:rPr lang="en-GB" smtClean="0"/>
              <a:t>‹#›</a:t>
            </a:fld>
            <a:endParaRPr lang="en-GB"/>
          </a:p>
        </p:txBody>
      </p:sp>
    </p:spTree>
    <p:extLst>
      <p:ext uri="{BB962C8B-B14F-4D97-AF65-F5344CB8AC3E}">
        <p14:creationId xmlns:p14="http://schemas.microsoft.com/office/powerpoint/2010/main" val="331731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5CE4FA-2FB8-4B10-A521-387E47814B18}" type="slidenum">
              <a:rPr lang="en-GB" smtClean="0"/>
              <a:t>1</a:t>
            </a:fld>
            <a:endParaRPr lang="en-GB"/>
          </a:p>
        </p:txBody>
      </p:sp>
    </p:spTree>
    <p:extLst>
      <p:ext uri="{BB962C8B-B14F-4D97-AF65-F5344CB8AC3E}">
        <p14:creationId xmlns:p14="http://schemas.microsoft.com/office/powerpoint/2010/main" val="332449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5CE4FA-2FB8-4B10-A521-387E47814B18}" type="slidenum">
              <a:rPr lang="en-GB" smtClean="0"/>
              <a:t>5</a:t>
            </a:fld>
            <a:endParaRPr lang="en-GB"/>
          </a:p>
        </p:txBody>
      </p:sp>
    </p:spTree>
    <p:extLst>
      <p:ext uri="{BB962C8B-B14F-4D97-AF65-F5344CB8AC3E}">
        <p14:creationId xmlns:p14="http://schemas.microsoft.com/office/powerpoint/2010/main" val="3792637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D86018"/>
            </a:gs>
            <a:gs pos="50000">
              <a:srgbClr val="ED8B00"/>
            </a:gs>
            <a:gs pos="100000">
              <a:schemeClr val="accent2"/>
            </a:gs>
          </a:gsLst>
          <a:lin ang="0" scaled="1"/>
        </a:gra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C740007-CB46-4A8D-8776-6B902DBA6C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06794" y="0"/>
            <a:ext cx="8185206" cy="6858000"/>
          </a:xfrm>
          <a:custGeom>
            <a:avLst/>
            <a:gdLst>
              <a:gd name="connsiteX0" fmla="*/ 3770635 w 8185206"/>
              <a:gd name="connsiteY0" fmla="*/ 0 h 6858000"/>
              <a:gd name="connsiteX1" fmla="*/ 8185206 w 8185206"/>
              <a:gd name="connsiteY1" fmla="*/ 0 h 6858000"/>
              <a:gd name="connsiteX2" fmla="*/ 8185206 w 8185206"/>
              <a:gd name="connsiteY2" fmla="*/ 6858000 h 6858000"/>
              <a:gd name="connsiteX3" fmla="*/ 0 w 8185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85206" h="6858000">
                <a:moveTo>
                  <a:pt x="3770635" y="0"/>
                </a:moveTo>
                <a:lnTo>
                  <a:pt x="8185206" y="0"/>
                </a:lnTo>
                <a:lnTo>
                  <a:pt x="8185206" y="6858000"/>
                </a:lnTo>
                <a:lnTo>
                  <a:pt x="0" y="6858000"/>
                </a:lnTo>
                <a:close/>
              </a:path>
            </a:pathLst>
          </a:custGeom>
        </p:spPr>
      </p:pic>
      <p:sp>
        <p:nvSpPr>
          <p:cNvPr id="2" name="Title 1">
            <a:extLst>
              <a:ext uri="{FF2B5EF4-FFF2-40B4-BE49-F238E27FC236}">
                <a16:creationId xmlns:a16="http://schemas.microsoft.com/office/drawing/2014/main" id="{58B5A4D5-2343-444D-8055-06407D4AE8D6}"/>
              </a:ext>
            </a:extLst>
          </p:cNvPr>
          <p:cNvSpPr>
            <a:spLocks noGrp="1"/>
          </p:cNvSpPr>
          <p:nvPr>
            <p:ph type="ctrTitle"/>
          </p:nvPr>
        </p:nvSpPr>
        <p:spPr>
          <a:xfrm>
            <a:off x="316871" y="1522413"/>
            <a:ext cx="4940929" cy="2387600"/>
          </a:xfrm>
        </p:spPr>
        <p:txBody>
          <a:bodyPr anchor="b">
            <a:normAutofit/>
          </a:bodyPr>
          <a:lstStyle>
            <a:lvl1pPr algn="l">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257D6F6-A98E-4F27-B2FD-BDFA58172BA1}"/>
              </a:ext>
            </a:extLst>
          </p:cNvPr>
          <p:cNvSpPr>
            <a:spLocks noGrp="1"/>
          </p:cNvSpPr>
          <p:nvPr>
            <p:ph type="subTitle" idx="1"/>
          </p:nvPr>
        </p:nvSpPr>
        <p:spPr>
          <a:xfrm>
            <a:off x="316871" y="4240213"/>
            <a:ext cx="4940929" cy="1655762"/>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6" name="Slide Number Placeholder 5">
            <a:extLst>
              <a:ext uri="{FF2B5EF4-FFF2-40B4-BE49-F238E27FC236}">
                <a16:creationId xmlns:a16="http://schemas.microsoft.com/office/drawing/2014/main" id="{1E5207B2-928C-4D59-871F-5D378E8CC9FB}"/>
              </a:ext>
            </a:extLst>
          </p:cNvPr>
          <p:cNvSpPr>
            <a:spLocks noGrp="1"/>
          </p:cNvSpPr>
          <p:nvPr>
            <p:ph type="sldNum" sz="quarter" idx="12"/>
          </p:nvPr>
        </p:nvSpPr>
        <p:spPr/>
        <p:txBody>
          <a:bodyPr/>
          <a:lstStyle>
            <a:lvl1pPr>
              <a:defRPr>
                <a:solidFill>
                  <a:schemeClr val="bg1"/>
                </a:solidFill>
              </a:defRPr>
            </a:lvl1pPr>
          </a:lstStyle>
          <a:p>
            <a:fld id="{93523A7C-739C-477D-AB78-D91EDEEA1608}" type="slidenum">
              <a:rPr lang="en-GB" smtClean="0"/>
              <a:pPr/>
              <a:t>‹#›</a:t>
            </a:fld>
            <a:endParaRPr lang="en-GB">
              <a:solidFill>
                <a:schemeClr val="bg1"/>
              </a:solidFill>
            </a:endParaRPr>
          </a:p>
        </p:txBody>
      </p:sp>
      <p:sp>
        <p:nvSpPr>
          <p:cNvPr id="8" name="Footer Placeholder 7">
            <a:extLst>
              <a:ext uri="{FF2B5EF4-FFF2-40B4-BE49-F238E27FC236}">
                <a16:creationId xmlns:a16="http://schemas.microsoft.com/office/drawing/2014/main" id="{CA2929FB-EADB-4B14-84D7-EE9C48265B8F}"/>
              </a:ext>
            </a:extLst>
          </p:cNvPr>
          <p:cNvSpPr>
            <a:spLocks noGrp="1"/>
          </p:cNvSpPr>
          <p:nvPr>
            <p:ph type="ftr" sz="quarter" idx="13"/>
          </p:nvPr>
        </p:nvSpPr>
        <p:spPr/>
        <p:txBody>
          <a:bodyPr/>
          <a:lstStyle>
            <a:lvl1pPr>
              <a:defRPr>
                <a:solidFill>
                  <a:schemeClr val="bg1"/>
                </a:solidFill>
              </a:defRPr>
            </a:lvl1pPr>
          </a:lstStyle>
          <a:p>
            <a:r>
              <a:rPr lang="en-GB"/>
              <a:t>All information ©Cornish Metals inc. All Rights Reserved.</a:t>
            </a:r>
          </a:p>
        </p:txBody>
      </p:sp>
      <p:cxnSp>
        <p:nvCxnSpPr>
          <p:cNvPr id="10" name="Straight Connector 9">
            <a:extLst>
              <a:ext uri="{FF2B5EF4-FFF2-40B4-BE49-F238E27FC236}">
                <a16:creationId xmlns:a16="http://schemas.microsoft.com/office/drawing/2014/main" id="{B3B0454D-4A93-423D-BDD6-45C46B964C64}"/>
              </a:ext>
            </a:extLst>
          </p:cNvPr>
          <p:cNvCxnSpPr>
            <a:cxnSpLocks/>
          </p:cNvCxnSpPr>
          <p:nvPr userDrawn="1"/>
        </p:nvCxnSpPr>
        <p:spPr>
          <a:xfrm>
            <a:off x="407988" y="4048125"/>
            <a:ext cx="238283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Content Placeholder 8">
            <a:extLst>
              <a:ext uri="{FF2B5EF4-FFF2-40B4-BE49-F238E27FC236}">
                <a16:creationId xmlns:a16="http://schemas.microsoft.com/office/drawing/2014/main" id="{7F63BFD5-D179-45F0-BE22-8BFA93B9966B}"/>
              </a:ext>
            </a:extLst>
          </p:cNvPr>
          <p:cNvGrpSpPr/>
          <p:nvPr userDrawn="1"/>
        </p:nvGrpSpPr>
        <p:grpSpPr>
          <a:xfrm>
            <a:off x="161924" y="374650"/>
            <a:ext cx="4084537" cy="514349"/>
            <a:chOff x="4764881" y="3912394"/>
            <a:chExt cx="2571750" cy="323850"/>
          </a:xfrm>
          <a:solidFill>
            <a:schemeClr val="bg1"/>
          </a:solidFill>
        </p:grpSpPr>
        <p:sp>
          <p:nvSpPr>
            <p:cNvPr id="13" name="Freeform: Shape 12">
              <a:extLst>
                <a:ext uri="{FF2B5EF4-FFF2-40B4-BE49-F238E27FC236}">
                  <a16:creationId xmlns:a16="http://schemas.microsoft.com/office/drawing/2014/main" id="{2AD34283-CF48-48AB-8E08-3E200424FEF0}"/>
                </a:ext>
              </a:extLst>
            </p:cNvPr>
            <p:cNvSpPr/>
            <p:nvPr/>
          </p:nvSpPr>
          <p:spPr>
            <a:xfrm>
              <a:off x="4942569" y="3940141"/>
              <a:ext cx="253794" cy="277870"/>
            </a:xfrm>
            <a:custGeom>
              <a:avLst/>
              <a:gdLst>
                <a:gd name="connsiteX0" fmla="*/ 37672 w 253794"/>
                <a:gd name="connsiteY0" fmla="*/ 41975 h 277870"/>
                <a:gd name="connsiteX1" fmla="*/ 48 w 253794"/>
                <a:gd name="connsiteY1" fmla="*/ 143702 h 277870"/>
                <a:gd name="connsiteX2" fmla="*/ 38148 w 253794"/>
                <a:gd name="connsiteY2" fmla="*/ 240667 h 277870"/>
                <a:gd name="connsiteX3" fmla="*/ 135970 w 253794"/>
                <a:gd name="connsiteY3" fmla="*/ 277814 h 277870"/>
                <a:gd name="connsiteX4" fmla="*/ 206169 w 253794"/>
                <a:gd name="connsiteY4" fmla="*/ 260860 h 277870"/>
                <a:gd name="connsiteX5" fmla="*/ 253794 w 253794"/>
                <a:gd name="connsiteY5" fmla="*/ 218474 h 277870"/>
                <a:gd name="connsiteX6" fmla="*/ 246270 w 253794"/>
                <a:gd name="connsiteY6" fmla="*/ 210377 h 277870"/>
                <a:gd name="connsiteX7" fmla="*/ 205217 w 253794"/>
                <a:gd name="connsiteY7" fmla="*/ 247525 h 277870"/>
                <a:gd name="connsiteX8" fmla="*/ 148067 w 253794"/>
                <a:gd name="connsiteY8" fmla="*/ 262479 h 277870"/>
                <a:gd name="connsiteX9" fmla="*/ 68724 w 253794"/>
                <a:gd name="connsiteY9" fmla="*/ 221426 h 277870"/>
                <a:gd name="connsiteX10" fmla="*/ 44721 w 253794"/>
                <a:gd name="connsiteY10" fmla="*/ 136654 h 277870"/>
                <a:gd name="connsiteX11" fmla="*/ 68724 w 253794"/>
                <a:gd name="connsiteY11" fmla="*/ 54167 h 277870"/>
                <a:gd name="connsiteX12" fmla="*/ 148067 w 253794"/>
                <a:gd name="connsiteY12" fmla="*/ 13210 h 277870"/>
                <a:gd name="connsiteX13" fmla="*/ 211694 w 253794"/>
                <a:gd name="connsiteY13" fmla="*/ 38927 h 277870"/>
                <a:gd name="connsiteX14" fmla="*/ 239221 w 253794"/>
                <a:gd name="connsiteY14" fmla="*/ 87886 h 277870"/>
                <a:gd name="connsiteX15" fmla="*/ 247032 w 253794"/>
                <a:gd name="connsiteY15" fmla="*/ 87886 h 277870"/>
                <a:gd name="connsiteX16" fmla="*/ 239221 w 253794"/>
                <a:gd name="connsiteY16" fmla="*/ 2161 h 277870"/>
                <a:gd name="connsiteX17" fmla="*/ 231887 w 253794"/>
                <a:gd name="connsiteY17" fmla="*/ 2161 h 277870"/>
                <a:gd name="connsiteX18" fmla="*/ 228267 w 253794"/>
                <a:gd name="connsiteY18" fmla="*/ 11686 h 277870"/>
                <a:gd name="connsiteX19" fmla="*/ 219314 w 253794"/>
                <a:gd name="connsiteY19" fmla="*/ 15591 h 277870"/>
                <a:gd name="connsiteX20" fmla="*/ 191215 w 253794"/>
                <a:gd name="connsiteY20" fmla="*/ 7876 h 277870"/>
                <a:gd name="connsiteX21" fmla="*/ 140256 w 253794"/>
                <a:gd name="connsiteY21" fmla="*/ 65 h 277870"/>
                <a:gd name="connsiteX22" fmla="*/ 37672 w 253794"/>
                <a:gd name="connsiteY22" fmla="*/ 41975 h 27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794" h="277870">
                  <a:moveTo>
                    <a:pt x="37672" y="41975"/>
                  </a:moveTo>
                  <a:cubicBezTo>
                    <a:pt x="12586" y="69827"/>
                    <a:pt x="-878" y="106230"/>
                    <a:pt x="48" y="143702"/>
                  </a:cubicBezTo>
                  <a:cubicBezTo>
                    <a:pt x="-925" y="179853"/>
                    <a:pt x="12826" y="214849"/>
                    <a:pt x="38148" y="240667"/>
                  </a:cubicBezTo>
                  <a:cubicBezTo>
                    <a:pt x="62405" y="264924"/>
                    <a:pt x="95013" y="277306"/>
                    <a:pt x="135970" y="277814"/>
                  </a:cubicBezTo>
                  <a:cubicBezTo>
                    <a:pt x="160462" y="278516"/>
                    <a:pt x="184698" y="272663"/>
                    <a:pt x="206169" y="260860"/>
                  </a:cubicBezTo>
                  <a:cubicBezTo>
                    <a:pt x="224305" y="249496"/>
                    <a:pt x="240404" y="235169"/>
                    <a:pt x="253794" y="218474"/>
                  </a:cubicBezTo>
                  <a:lnTo>
                    <a:pt x="246270" y="210377"/>
                  </a:lnTo>
                  <a:cubicBezTo>
                    <a:pt x="235071" y="225257"/>
                    <a:pt x="221138" y="237864"/>
                    <a:pt x="205217" y="247525"/>
                  </a:cubicBezTo>
                  <a:cubicBezTo>
                    <a:pt x="187866" y="257577"/>
                    <a:pt x="168118" y="262745"/>
                    <a:pt x="148067" y="262479"/>
                  </a:cubicBezTo>
                  <a:cubicBezTo>
                    <a:pt x="111364" y="260828"/>
                    <a:pt x="84916" y="247144"/>
                    <a:pt x="68724" y="221426"/>
                  </a:cubicBezTo>
                  <a:cubicBezTo>
                    <a:pt x="52669" y="196095"/>
                    <a:pt x="44329" y="166641"/>
                    <a:pt x="44721" y="136654"/>
                  </a:cubicBezTo>
                  <a:cubicBezTo>
                    <a:pt x="44515" y="107407"/>
                    <a:pt x="52858" y="78737"/>
                    <a:pt x="68724" y="54167"/>
                  </a:cubicBezTo>
                  <a:cubicBezTo>
                    <a:pt x="85043" y="28767"/>
                    <a:pt x="111491" y="15115"/>
                    <a:pt x="148067" y="13210"/>
                  </a:cubicBezTo>
                  <a:cubicBezTo>
                    <a:pt x="176642" y="14543"/>
                    <a:pt x="197851" y="23116"/>
                    <a:pt x="211694" y="38927"/>
                  </a:cubicBezTo>
                  <a:cubicBezTo>
                    <a:pt x="224455" y="52954"/>
                    <a:pt x="233867" y="69694"/>
                    <a:pt x="239221" y="87886"/>
                  </a:cubicBezTo>
                  <a:lnTo>
                    <a:pt x="247032" y="87886"/>
                  </a:lnTo>
                  <a:lnTo>
                    <a:pt x="239221" y="2161"/>
                  </a:lnTo>
                  <a:lnTo>
                    <a:pt x="231887" y="2161"/>
                  </a:lnTo>
                  <a:cubicBezTo>
                    <a:pt x="231639" y="5622"/>
                    <a:pt x="230381" y="8934"/>
                    <a:pt x="228267" y="11686"/>
                  </a:cubicBezTo>
                  <a:cubicBezTo>
                    <a:pt x="226026" y="14273"/>
                    <a:pt x="222735" y="15708"/>
                    <a:pt x="219314" y="15591"/>
                  </a:cubicBezTo>
                  <a:cubicBezTo>
                    <a:pt x="209548" y="14796"/>
                    <a:pt x="200018" y="12179"/>
                    <a:pt x="191215" y="7876"/>
                  </a:cubicBezTo>
                  <a:cubicBezTo>
                    <a:pt x="174847" y="2187"/>
                    <a:pt x="157577" y="-460"/>
                    <a:pt x="140256" y="65"/>
                  </a:cubicBezTo>
                  <a:cubicBezTo>
                    <a:pt x="96568" y="573"/>
                    <a:pt x="62374" y="14543"/>
                    <a:pt x="37672" y="41975"/>
                  </a:cubicBezTo>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6C99E2E-022C-40BD-8645-D1B17C73DDD2}"/>
                </a:ext>
              </a:extLst>
            </p:cNvPr>
            <p:cNvSpPr/>
            <p:nvPr/>
          </p:nvSpPr>
          <p:spPr>
            <a:xfrm>
              <a:off x="5184595" y="4026655"/>
              <a:ext cx="182409" cy="190538"/>
            </a:xfrm>
            <a:custGeom>
              <a:avLst/>
              <a:gdLst>
                <a:gd name="connsiteX0" fmla="*/ 137498 w 182409"/>
                <a:gd name="connsiteY0" fmla="*/ 157201 h 190538"/>
                <a:gd name="connsiteX1" fmla="*/ 94635 w 182409"/>
                <a:gd name="connsiteY1" fmla="*/ 180061 h 190538"/>
                <a:gd name="connsiteX2" fmla="*/ 48344 w 182409"/>
                <a:gd name="connsiteY2" fmla="*/ 144533 h 190538"/>
                <a:gd name="connsiteX3" fmla="*/ 35675 w 182409"/>
                <a:gd name="connsiteY3" fmla="*/ 82239 h 190538"/>
                <a:gd name="connsiteX4" fmla="*/ 47010 w 182409"/>
                <a:gd name="connsiteY4" fmla="*/ 33757 h 190538"/>
                <a:gd name="connsiteX5" fmla="*/ 86825 w 182409"/>
                <a:gd name="connsiteY5" fmla="*/ 10802 h 190538"/>
                <a:gd name="connsiteX6" fmla="*/ 133307 w 182409"/>
                <a:gd name="connsiteY6" fmla="*/ 45473 h 190538"/>
                <a:gd name="connsiteX7" fmla="*/ 146642 w 182409"/>
                <a:gd name="connsiteY7" fmla="*/ 106337 h 190538"/>
                <a:gd name="connsiteX8" fmla="*/ 137117 w 182409"/>
                <a:gd name="connsiteY8" fmla="*/ 157201 h 190538"/>
                <a:gd name="connsiteX9" fmla="*/ 181980 w 182409"/>
                <a:gd name="connsiteY9" fmla="*/ 91574 h 190538"/>
                <a:gd name="connsiteX10" fmla="*/ 159977 w 182409"/>
                <a:gd name="connsiteY10" fmla="*/ 28614 h 190538"/>
                <a:gd name="connsiteX11" fmla="*/ 94635 w 182409"/>
                <a:gd name="connsiteY11" fmla="*/ 39 h 190538"/>
                <a:gd name="connsiteX12" fmla="*/ 24627 w 182409"/>
                <a:gd name="connsiteY12" fmla="*/ 28614 h 190538"/>
                <a:gd name="connsiteX13" fmla="*/ 52 w 182409"/>
                <a:gd name="connsiteY13" fmla="*/ 95289 h 190538"/>
                <a:gd name="connsiteX14" fmla="*/ 22531 w 182409"/>
                <a:gd name="connsiteY14" fmla="*/ 161964 h 190538"/>
                <a:gd name="connsiteX15" fmla="*/ 89206 w 182409"/>
                <a:gd name="connsiteY15" fmla="*/ 190539 h 190538"/>
                <a:gd name="connsiteX16" fmla="*/ 161120 w 182409"/>
                <a:gd name="connsiteY16" fmla="*/ 159297 h 190538"/>
                <a:gd name="connsiteX17" fmla="*/ 182361 w 182409"/>
                <a:gd name="connsiteY17" fmla="*/ 91574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409" h="190538">
                  <a:moveTo>
                    <a:pt x="137498" y="157201"/>
                  </a:moveTo>
                  <a:cubicBezTo>
                    <a:pt x="130767" y="171679"/>
                    <a:pt x="116479" y="179299"/>
                    <a:pt x="94635" y="180061"/>
                  </a:cubicBezTo>
                  <a:cubicBezTo>
                    <a:pt x="73379" y="178832"/>
                    <a:pt x="55028" y="164748"/>
                    <a:pt x="48344" y="144533"/>
                  </a:cubicBezTo>
                  <a:cubicBezTo>
                    <a:pt x="39924" y="124847"/>
                    <a:pt x="35614" y="103650"/>
                    <a:pt x="35675" y="82239"/>
                  </a:cubicBezTo>
                  <a:cubicBezTo>
                    <a:pt x="35161" y="65367"/>
                    <a:pt x="39068" y="48653"/>
                    <a:pt x="47010" y="33757"/>
                  </a:cubicBezTo>
                  <a:cubicBezTo>
                    <a:pt x="54931" y="19248"/>
                    <a:pt x="70300" y="10387"/>
                    <a:pt x="86825" y="10802"/>
                  </a:cubicBezTo>
                  <a:cubicBezTo>
                    <a:pt x="107867" y="11998"/>
                    <a:pt x="126162" y="25644"/>
                    <a:pt x="133307" y="45473"/>
                  </a:cubicBezTo>
                  <a:cubicBezTo>
                    <a:pt x="141992" y="64594"/>
                    <a:pt x="146537" y="85336"/>
                    <a:pt x="146642" y="106337"/>
                  </a:cubicBezTo>
                  <a:cubicBezTo>
                    <a:pt x="147567" y="123809"/>
                    <a:pt x="144301" y="141248"/>
                    <a:pt x="137117" y="157201"/>
                  </a:cubicBezTo>
                  <a:moveTo>
                    <a:pt x="181980" y="91574"/>
                  </a:moveTo>
                  <a:cubicBezTo>
                    <a:pt x="182239" y="68659"/>
                    <a:pt x="174453" y="46379"/>
                    <a:pt x="159977" y="28614"/>
                  </a:cubicBezTo>
                  <a:cubicBezTo>
                    <a:pt x="143585" y="9769"/>
                    <a:pt x="119599" y="-720"/>
                    <a:pt x="94635" y="39"/>
                  </a:cubicBezTo>
                  <a:cubicBezTo>
                    <a:pt x="64155" y="801"/>
                    <a:pt x="40819" y="10230"/>
                    <a:pt x="24627" y="28614"/>
                  </a:cubicBezTo>
                  <a:cubicBezTo>
                    <a:pt x="8351" y="46963"/>
                    <a:pt x="-422" y="70766"/>
                    <a:pt x="52" y="95289"/>
                  </a:cubicBezTo>
                  <a:cubicBezTo>
                    <a:pt x="-726" y="119495"/>
                    <a:pt x="7255" y="143170"/>
                    <a:pt x="22531" y="161964"/>
                  </a:cubicBezTo>
                  <a:cubicBezTo>
                    <a:pt x="37485" y="179871"/>
                    <a:pt x="59774" y="189205"/>
                    <a:pt x="89206" y="190539"/>
                  </a:cubicBezTo>
                  <a:cubicBezTo>
                    <a:pt x="122639" y="189396"/>
                    <a:pt x="146356" y="179013"/>
                    <a:pt x="161120" y="159297"/>
                  </a:cubicBezTo>
                  <a:cubicBezTo>
                    <a:pt x="175606" y="139749"/>
                    <a:pt x="183088" y="115893"/>
                    <a:pt x="182361" y="91574"/>
                  </a:cubicBezTo>
                </a:path>
              </a:pathLst>
            </a:custGeom>
            <a:grp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4A278B8-2770-4A44-9226-BFC563252BC4}"/>
                </a:ext>
              </a:extLst>
            </p:cNvPr>
            <p:cNvSpPr/>
            <p:nvPr/>
          </p:nvSpPr>
          <p:spPr>
            <a:xfrm>
              <a:off x="5373718" y="4025170"/>
              <a:ext cx="133276" cy="187261"/>
            </a:xfrm>
            <a:custGeom>
              <a:avLst/>
              <a:gdLst>
                <a:gd name="connsiteX0" fmla="*/ 762 w 133276"/>
                <a:gd name="connsiteY0" fmla="*/ 26289 h 187261"/>
                <a:gd name="connsiteX1" fmla="*/ 22193 w 133276"/>
                <a:gd name="connsiteY1" fmla="*/ 29337 h 187261"/>
                <a:gd name="connsiteX2" fmla="*/ 30290 w 133276"/>
                <a:gd name="connsiteY2" fmla="*/ 45625 h 187261"/>
                <a:gd name="connsiteX3" fmla="*/ 30290 w 133276"/>
                <a:gd name="connsiteY3" fmla="*/ 152972 h 187261"/>
                <a:gd name="connsiteX4" fmla="*/ 23050 w 133276"/>
                <a:gd name="connsiteY4" fmla="*/ 173927 h 187261"/>
                <a:gd name="connsiteX5" fmla="*/ 0 w 133276"/>
                <a:gd name="connsiteY5" fmla="*/ 181547 h 187261"/>
                <a:gd name="connsiteX6" fmla="*/ 0 w 133276"/>
                <a:gd name="connsiteY6" fmla="*/ 187262 h 187261"/>
                <a:gd name="connsiteX7" fmla="*/ 96679 w 133276"/>
                <a:gd name="connsiteY7" fmla="*/ 187262 h 187261"/>
                <a:gd name="connsiteX8" fmla="*/ 96679 w 133276"/>
                <a:gd name="connsiteY8" fmla="*/ 181547 h 187261"/>
                <a:gd name="connsiteX9" fmla="*/ 70295 w 133276"/>
                <a:gd name="connsiteY9" fmla="*/ 174498 h 187261"/>
                <a:gd name="connsiteX10" fmla="*/ 63341 w 133276"/>
                <a:gd name="connsiteY10" fmla="*/ 152972 h 187261"/>
                <a:gd name="connsiteX11" fmla="*/ 63341 w 133276"/>
                <a:gd name="connsiteY11" fmla="*/ 52673 h 187261"/>
                <a:gd name="connsiteX12" fmla="*/ 74104 w 133276"/>
                <a:gd name="connsiteY12" fmla="*/ 38291 h 187261"/>
                <a:gd name="connsiteX13" fmla="*/ 91154 w 133276"/>
                <a:gd name="connsiteY13" fmla="*/ 27813 h 187261"/>
                <a:gd name="connsiteX14" fmla="*/ 103061 w 133276"/>
                <a:gd name="connsiteY14" fmla="*/ 32957 h 187261"/>
                <a:gd name="connsiteX15" fmla="*/ 117729 w 133276"/>
                <a:gd name="connsiteY15" fmla="*/ 38100 h 187261"/>
                <a:gd name="connsiteX16" fmla="*/ 129826 w 133276"/>
                <a:gd name="connsiteY16" fmla="*/ 33242 h 187261"/>
                <a:gd name="connsiteX17" fmla="*/ 133255 w 133276"/>
                <a:gd name="connsiteY17" fmla="*/ 22574 h 187261"/>
                <a:gd name="connsiteX18" fmla="*/ 128302 w 133276"/>
                <a:gd name="connsiteY18" fmla="*/ 7525 h 187261"/>
                <a:gd name="connsiteX19" fmla="*/ 112967 w 133276"/>
                <a:gd name="connsiteY19" fmla="*/ 1524 h 187261"/>
                <a:gd name="connsiteX20" fmla="*/ 85916 w 133276"/>
                <a:gd name="connsiteY20" fmla="*/ 12287 h 187261"/>
                <a:gd name="connsiteX21" fmla="*/ 63341 w 133276"/>
                <a:gd name="connsiteY21" fmla="*/ 36385 h 187261"/>
                <a:gd name="connsiteX22" fmla="*/ 63341 w 133276"/>
                <a:gd name="connsiteY22" fmla="*/ 0 h 187261"/>
                <a:gd name="connsiteX23" fmla="*/ 33623 w 133276"/>
                <a:gd name="connsiteY23" fmla="*/ 10001 h 187261"/>
                <a:gd name="connsiteX24" fmla="*/ 762 w 133276"/>
                <a:gd name="connsiteY24" fmla="*/ 20574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276" h="187261">
                  <a:moveTo>
                    <a:pt x="762" y="26289"/>
                  </a:moveTo>
                  <a:cubicBezTo>
                    <a:pt x="8040" y="25810"/>
                    <a:pt x="15338" y="26848"/>
                    <a:pt x="22193" y="29337"/>
                  </a:cubicBezTo>
                  <a:cubicBezTo>
                    <a:pt x="27527" y="31623"/>
                    <a:pt x="30194" y="37052"/>
                    <a:pt x="30290" y="45625"/>
                  </a:cubicBezTo>
                  <a:lnTo>
                    <a:pt x="30290" y="152972"/>
                  </a:lnTo>
                  <a:cubicBezTo>
                    <a:pt x="30795" y="160646"/>
                    <a:pt x="28185" y="168200"/>
                    <a:pt x="23050" y="173927"/>
                  </a:cubicBezTo>
                  <a:cubicBezTo>
                    <a:pt x="16687" y="179432"/>
                    <a:pt x="8391" y="182174"/>
                    <a:pt x="0" y="181547"/>
                  </a:cubicBezTo>
                  <a:lnTo>
                    <a:pt x="0" y="187262"/>
                  </a:lnTo>
                  <a:lnTo>
                    <a:pt x="96679" y="187262"/>
                  </a:lnTo>
                  <a:lnTo>
                    <a:pt x="96679" y="181547"/>
                  </a:lnTo>
                  <a:cubicBezTo>
                    <a:pt x="87315" y="182538"/>
                    <a:pt x="77916" y="180027"/>
                    <a:pt x="70295" y="174498"/>
                  </a:cubicBezTo>
                  <a:cubicBezTo>
                    <a:pt x="65010" y="168644"/>
                    <a:pt x="62480" y="160811"/>
                    <a:pt x="63341" y="152972"/>
                  </a:cubicBezTo>
                  <a:lnTo>
                    <a:pt x="63341" y="52673"/>
                  </a:lnTo>
                  <a:cubicBezTo>
                    <a:pt x="66235" y="47397"/>
                    <a:pt x="69859" y="42555"/>
                    <a:pt x="74104" y="38291"/>
                  </a:cubicBezTo>
                  <a:cubicBezTo>
                    <a:pt x="78406" y="32932"/>
                    <a:pt x="84431" y="29229"/>
                    <a:pt x="91154" y="27813"/>
                  </a:cubicBezTo>
                  <a:cubicBezTo>
                    <a:pt x="95704" y="27599"/>
                    <a:pt x="100098" y="29497"/>
                    <a:pt x="103061" y="32957"/>
                  </a:cubicBezTo>
                  <a:cubicBezTo>
                    <a:pt x="105156" y="36004"/>
                    <a:pt x="110014" y="37719"/>
                    <a:pt x="117729" y="38100"/>
                  </a:cubicBezTo>
                  <a:cubicBezTo>
                    <a:pt x="122297" y="38445"/>
                    <a:pt x="126765" y="36650"/>
                    <a:pt x="129826" y="33242"/>
                  </a:cubicBezTo>
                  <a:cubicBezTo>
                    <a:pt x="132180" y="30196"/>
                    <a:pt x="133393" y="26422"/>
                    <a:pt x="133255" y="22574"/>
                  </a:cubicBezTo>
                  <a:cubicBezTo>
                    <a:pt x="133494" y="17122"/>
                    <a:pt x="131732" y="11770"/>
                    <a:pt x="128302" y="7525"/>
                  </a:cubicBezTo>
                  <a:cubicBezTo>
                    <a:pt x="124363" y="3304"/>
                    <a:pt x="118723" y="1097"/>
                    <a:pt x="112967" y="1524"/>
                  </a:cubicBezTo>
                  <a:cubicBezTo>
                    <a:pt x="102973" y="1862"/>
                    <a:pt x="93409" y="5667"/>
                    <a:pt x="85916" y="12287"/>
                  </a:cubicBezTo>
                  <a:cubicBezTo>
                    <a:pt x="77516" y="19453"/>
                    <a:pt x="69944" y="27536"/>
                    <a:pt x="63341" y="36385"/>
                  </a:cubicBezTo>
                  <a:lnTo>
                    <a:pt x="63341" y="0"/>
                  </a:lnTo>
                  <a:cubicBezTo>
                    <a:pt x="55435" y="2762"/>
                    <a:pt x="45625" y="6096"/>
                    <a:pt x="33623" y="10001"/>
                  </a:cubicBezTo>
                  <a:cubicBezTo>
                    <a:pt x="21622" y="13907"/>
                    <a:pt x="10287" y="17335"/>
                    <a:pt x="762" y="20574"/>
                  </a:cubicBezTo>
                  <a:close/>
                </a:path>
              </a:pathLst>
            </a:custGeom>
            <a:grp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131B691-C759-424B-8729-6EFAF7FC4CD4}"/>
                </a:ext>
              </a:extLst>
            </p:cNvPr>
            <p:cNvSpPr/>
            <p:nvPr/>
          </p:nvSpPr>
          <p:spPr>
            <a:xfrm>
              <a:off x="5518213" y="4025170"/>
              <a:ext cx="194691" cy="187261"/>
            </a:xfrm>
            <a:custGeom>
              <a:avLst/>
              <a:gdLst>
                <a:gd name="connsiteX0" fmla="*/ 0 w 194691"/>
                <a:gd name="connsiteY0" fmla="*/ 187262 h 187261"/>
                <a:gd name="connsiteX1" fmla="*/ 88487 w 194691"/>
                <a:gd name="connsiteY1" fmla="*/ 187262 h 187261"/>
                <a:gd name="connsiteX2" fmla="*/ 88487 w 194691"/>
                <a:gd name="connsiteY2" fmla="*/ 181547 h 187261"/>
                <a:gd name="connsiteX3" fmla="*/ 67437 w 194691"/>
                <a:gd name="connsiteY3" fmla="*/ 175355 h 187261"/>
                <a:gd name="connsiteX4" fmla="*/ 62198 w 194691"/>
                <a:gd name="connsiteY4" fmla="*/ 154496 h 187261"/>
                <a:gd name="connsiteX5" fmla="*/ 62198 w 194691"/>
                <a:gd name="connsiteY5" fmla="*/ 44863 h 187261"/>
                <a:gd name="connsiteX6" fmla="*/ 79248 w 194691"/>
                <a:gd name="connsiteY6" fmla="*/ 30099 h 187261"/>
                <a:gd name="connsiteX7" fmla="*/ 103918 w 194691"/>
                <a:gd name="connsiteY7" fmla="*/ 24003 h 187261"/>
                <a:gd name="connsiteX8" fmla="*/ 128873 w 194691"/>
                <a:gd name="connsiteY8" fmla="*/ 35052 h 187261"/>
                <a:gd name="connsiteX9" fmla="*/ 136493 w 194691"/>
                <a:gd name="connsiteY9" fmla="*/ 62865 h 187261"/>
                <a:gd name="connsiteX10" fmla="*/ 136493 w 194691"/>
                <a:gd name="connsiteY10" fmla="*/ 154496 h 187261"/>
                <a:gd name="connsiteX11" fmla="*/ 131159 w 194691"/>
                <a:gd name="connsiteY11" fmla="*/ 174784 h 187261"/>
                <a:gd name="connsiteX12" fmla="*/ 108395 w 194691"/>
                <a:gd name="connsiteY12" fmla="*/ 181546 h 187261"/>
                <a:gd name="connsiteX13" fmla="*/ 108395 w 194691"/>
                <a:gd name="connsiteY13" fmla="*/ 187262 h 187261"/>
                <a:gd name="connsiteX14" fmla="*/ 194691 w 194691"/>
                <a:gd name="connsiteY14" fmla="*/ 187262 h 187261"/>
                <a:gd name="connsiteX15" fmla="*/ 194691 w 194691"/>
                <a:gd name="connsiteY15" fmla="*/ 181547 h 187261"/>
                <a:gd name="connsiteX16" fmla="*/ 174403 w 194691"/>
                <a:gd name="connsiteY16" fmla="*/ 174117 h 187261"/>
                <a:gd name="connsiteX17" fmla="*/ 169831 w 194691"/>
                <a:gd name="connsiteY17" fmla="*/ 154496 h 187261"/>
                <a:gd name="connsiteX18" fmla="*/ 169831 w 194691"/>
                <a:gd name="connsiteY18" fmla="*/ 55150 h 187261"/>
                <a:gd name="connsiteX19" fmla="*/ 160306 w 194691"/>
                <a:gd name="connsiteY19" fmla="*/ 18955 h 187261"/>
                <a:gd name="connsiteX20" fmla="*/ 123635 w 194691"/>
                <a:gd name="connsiteY20" fmla="*/ 1524 h 187261"/>
                <a:gd name="connsiteX21" fmla="*/ 89630 w 194691"/>
                <a:gd name="connsiteY21" fmla="*/ 10096 h 187261"/>
                <a:gd name="connsiteX22" fmla="*/ 62198 w 194691"/>
                <a:gd name="connsiteY22" fmla="*/ 30099 h 187261"/>
                <a:gd name="connsiteX23" fmla="*/ 62198 w 194691"/>
                <a:gd name="connsiteY23" fmla="*/ 0 h 187261"/>
                <a:gd name="connsiteX24" fmla="*/ 32861 w 194691"/>
                <a:gd name="connsiteY24" fmla="*/ 11049 h 187261"/>
                <a:gd name="connsiteX25" fmla="*/ 762 w 194691"/>
                <a:gd name="connsiteY25" fmla="*/ 19717 h 187261"/>
                <a:gd name="connsiteX26" fmla="*/ 762 w 194691"/>
                <a:gd name="connsiteY26" fmla="*/ 25908 h 187261"/>
                <a:gd name="connsiteX27" fmla="*/ 23527 w 194691"/>
                <a:gd name="connsiteY27" fmla="*/ 28861 h 187261"/>
                <a:gd name="connsiteX28" fmla="*/ 28861 w 194691"/>
                <a:gd name="connsiteY28" fmla="*/ 44482 h 187261"/>
                <a:gd name="connsiteX29" fmla="*/ 28861 w 194691"/>
                <a:gd name="connsiteY29" fmla="*/ 154496 h 187261"/>
                <a:gd name="connsiteX30" fmla="*/ 21908 w 194691"/>
                <a:gd name="connsiteY30" fmla="*/ 175355 h 187261"/>
                <a:gd name="connsiteX31" fmla="*/ 0 w 194691"/>
                <a:gd name="connsiteY31" fmla="*/ 181547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4691" h="187261">
                  <a:moveTo>
                    <a:pt x="0" y="187262"/>
                  </a:moveTo>
                  <a:lnTo>
                    <a:pt x="88487" y="187262"/>
                  </a:lnTo>
                  <a:lnTo>
                    <a:pt x="88487" y="181547"/>
                  </a:lnTo>
                  <a:cubicBezTo>
                    <a:pt x="80906" y="182611"/>
                    <a:pt x="73234" y="180355"/>
                    <a:pt x="67437" y="175355"/>
                  </a:cubicBezTo>
                  <a:cubicBezTo>
                    <a:pt x="63156" y="169296"/>
                    <a:pt x="61288" y="161858"/>
                    <a:pt x="62198" y="154496"/>
                  </a:cubicBezTo>
                  <a:lnTo>
                    <a:pt x="62198" y="44863"/>
                  </a:lnTo>
                  <a:cubicBezTo>
                    <a:pt x="66979" y="38986"/>
                    <a:pt x="72749" y="33990"/>
                    <a:pt x="79248" y="30099"/>
                  </a:cubicBezTo>
                  <a:cubicBezTo>
                    <a:pt x="86831" y="26032"/>
                    <a:pt x="95314" y="23936"/>
                    <a:pt x="103918" y="24003"/>
                  </a:cubicBezTo>
                  <a:cubicBezTo>
                    <a:pt x="113530" y="23455"/>
                    <a:pt x="122818" y="27567"/>
                    <a:pt x="128873" y="35052"/>
                  </a:cubicBezTo>
                  <a:cubicBezTo>
                    <a:pt x="134398" y="43235"/>
                    <a:pt x="137076" y="53009"/>
                    <a:pt x="136493" y="62865"/>
                  </a:cubicBezTo>
                  <a:lnTo>
                    <a:pt x="136493" y="154496"/>
                  </a:lnTo>
                  <a:cubicBezTo>
                    <a:pt x="137258" y="161683"/>
                    <a:pt x="135361" y="168902"/>
                    <a:pt x="131159" y="174784"/>
                  </a:cubicBezTo>
                  <a:cubicBezTo>
                    <a:pt x="124863" y="180146"/>
                    <a:pt x="116597" y="182602"/>
                    <a:pt x="108395" y="181546"/>
                  </a:cubicBezTo>
                  <a:lnTo>
                    <a:pt x="108395" y="187262"/>
                  </a:lnTo>
                  <a:lnTo>
                    <a:pt x="194691" y="187262"/>
                  </a:lnTo>
                  <a:lnTo>
                    <a:pt x="194691" y="181547"/>
                  </a:lnTo>
                  <a:cubicBezTo>
                    <a:pt x="187118" y="182555"/>
                    <a:pt x="179533" y="179778"/>
                    <a:pt x="174403" y="174117"/>
                  </a:cubicBezTo>
                  <a:cubicBezTo>
                    <a:pt x="170862" y="168217"/>
                    <a:pt x="169263" y="161353"/>
                    <a:pt x="169831" y="154496"/>
                  </a:cubicBezTo>
                  <a:lnTo>
                    <a:pt x="169831" y="55150"/>
                  </a:lnTo>
                  <a:cubicBezTo>
                    <a:pt x="170214" y="42418"/>
                    <a:pt x="166906" y="29848"/>
                    <a:pt x="160306" y="18955"/>
                  </a:cubicBezTo>
                  <a:cubicBezTo>
                    <a:pt x="153734" y="7906"/>
                    <a:pt x="141256" y="2096"/>
                    <a:pt x="123635" y="1524"/>
                  </a:cubicBezTo>
                  <a:cubicBezTo>
                    <a:pt x="111779" y="1631"/>
                    <a:pt x="100120" y="4570"/>
                    <a:pt x="89630" y="10096"/>
                  </a:cubicBezTo>
                  <a:cubicBezTo>
                    <a:pt x="79600" y="15455"/>
                    <a:pt x="70367" y="22188"/>
                    <a:pt x="62198" y="30099"/>
                  </a:cubicBezTo>
                  <a:lnTo>
                    <a:pt x="62198" y="0"/>
                  </a:lnTo>
                  <a:cubicBezTo>
                    <a:pt x="52613" y="4178"/>
                    <a:pt x="42821" y="7865"/>
                    <a:pt x="32861" y="11049"/>
                  </a:cubicBezTo>
                  <a:cubicBezTo>
                    <a:pt x="22387" y="14718"/>
                    <a:pt x="11659" y="17615"/>
                    <a:pt x="762" y="19717"/>
                  </a:cubicBezTo>
                  <a:lnTo>
                    <a:pt x="762" y="25908"/>
                  </a:lnTo>
                  <a:cubicBezTo>
                    <a:pt x="8476" y="25134"/>
                    <a:pt x="16265" y="26145"/>
                    <a:pt x="23527" y="28861"/>
                  </a:cubicBezTo>
                  <a:cubicBezTo>
                    <a:pt x="27337" y="31052"/>
                    <a:pt x="29051" y="36290"/>
                    <a:pt x="28861" y="44482"/>
                  </a:cubicBezTo>
                  <a:lnTo>
                    <a:pt x="28861" y="154496"/>
                  </a:lnTo>
                  <a:cubicBezTo>
                    <a:pt x="29530" y="162111"/>
                    <a:pt x="27012" y="169664"/>
                    <a:pt x="21908" y="175355"/>
                  </a:cubicBezTo>
                  <a:cubicBezTo>
                    <a:pt x="15674" y="180162"/>
                    <a:pt x="7827" y="182380"/>
                    <a:pt x="0" y="181547"/>
                  </a:cubicBezTo>
                  <a:close/>
                </a:path>
              </a:pathLst>
            </a:custGeom>
            <a:grp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8B08628-7A4D-4BD9-A227-1B8AA6ADFAE3}"/>
                </a:ext>
              </a:extLst>
            </p:cNvPr>
            <p:cNvSpPr/>
            <p:nvPr/>
          </p:nvSpPr>
          <p:spPr>
            <a:xfrm>
              <a:off x="5727096" y="4026694"/>
              <a:ext cx="86963" cy="185642"/>
            </a:xfrm>
            <a:custGeom>
              <a:avLst/>
              <a:gdLst>
                <a:gd name="connsiteX0" fmla="*/ 66485 w 86963"/>
                <a:gd name="connsiteY0" fmla="*/ 173641 h 185642"/>
                <a:gd name="connsiteX1" fmla="*/ 61436 w 86963"/>
                <a:gd name="connsiteY1" fmla="*/ 154591 h 185642"/>
                <a:gd name="connsiteX2" fmla="*/ 61436 w 86963"/>
                <a:gd name="connsiteY2" fmla="*/ 0 h 185642"/>
                <a:gd name="connsiteX3" fmla="*/ 34100 w 86963"/>
                <a:gd name="connsiteY3" fmla="*/ 10192 h 185642"/>
                <a:gd name="connsiteX4" fmla="*/ 1524 w 86963"/>
                <a:gd name="connsiteY4" fmla="*/ 18574 h 185642"/>
                <a:gd name="connsiteX5" fmla="*/ 1524 w 86963"/>
                <a:gd name="connsiteY5" fmla="*/ 24765 h 185642"/>
                <a:gd name="connsiteX6" fmla="*/ 24479 w 86963"/>
                <a:gd name="connsiteY6" fmla="*/ 28861 h 185642"/>
                <a:gd name="connsiteX7" fmla="*/ 28004 w 86963"/>
                <a:gd name="connsiteY7" fmla="*/ 45053 h 185642"/>
                <a:gd name="connsiteX8" fmla="*/ 28004 w 86963"/>
                <a:gd name="connsiteY8" fmla="*/ 154496 h 185642"/>
                <a:gd name="connsiteX9" fmla="*/ 21908 w 86963"/>
                <a:gd name="connsiteY9" fmla="*/ 173546 h 185642"/>
                <a:gd name="connsiteX10" fmla="*/ 0 w 86963"/>
                <a:gd name="connsiteY10" fmla="*/ 179927 h 185642"/>
                <a:gd name="connsiteX11" fmla="*/ 0 w 86963"/>
                <a:gd name="connsiteY11" fmla="*/ 185642 h 185642"/>
                <a:gd name="connsiteX12" fmla="*/ 86963 w 86963"/>
                <a:gd name="connsiteY12" fmla="*/ 185642 h 185642"/>
                <a:gd name="connsiteX13" fmla="*/ 86963 w 86963"/>
                <a:gd name="connsiteY13" fmla="*/ 179927 h 185642"/>
                <a:gd name="connsiteX14" fmla="*/ 66485 w 86963"/>
                <a:gd name="connsiteY14" fmla="*/ 173546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63" h="185642">
                  <a:moveTo>
                    <a:pt x="66485" y="173641"/>
                  </a:moveTo>
                  <a:cubicBezTo>
                    <a:pt x="62533" y="168120"/>
                    <a:pt x="60738" y="161344"/>
                    <a:pt x="61436" y="154591"/>
                  </a:cubicBezTo>
                  <a:lnTo>
                    <a:pt x="61436" y="0"/>
                  </a:lnTo>
                  <a:cubicBezTo>
                    <a:pt x="53816" y="3239"/>
                    <a:pt x="44672" y="6667"/>
                    <a:pt x="34100" y="10192"/>
                  </a:cubicBezTo>
                  <a:cubicBezTo>
                    <a:pt x="23440" y="13710"/>
                    <a:pt x="12558" y="16510"/>
                    <a:pt x="1524" y="18574"/>
                  </a:cubicBezTo>
                  <a:lnTo>
                    <a:pt x="1524" y="24765"/>
                  </a:lnTo>
                  <a:cubicBezTo>
                    <a:pt x="9417" y="23658"/>
                    <a:pt x="17457" y="25093"/>
                    <a:pt x="24479" y="28861"/>
                  </a:cubicBezTo>
                  <a:cubicBezTo>
                    <a:pt x="27840" y="33540"/>
                    <a:pt x="29115" y="39401"/>
                    <a:pt x="28004" y="45053"/>
                  </a:cubicBezTo>
                  <a:lnTo>
                    <a:pt x="28004" y="154496"/>
                  </a:lnTo>
                  <a:cubicBezTo>
                    <a:pt x="28614" y="161407"/>
                    <a:pt x="26417" y="168273"/>
                    <a:pt x="21908" y="173546"/>
                  </a:cubicBezTo>
                  <a:cubicBezTo>
                    <a:pt x="15716" y="178447"/>
                    <a:pt x="7855" y="180737"/>
                    <a:pt x="0" y="179927"/>
                  </a:cubicBezTo>
                  <a:lnTo>
                    <a:pt x="0" y="185642"/>
                  </a:lnTo>
                  <a:lnTo>
                    <a:pt x="86963" y="185642"/>
                  </a:lnTo>
                  <a:lnTo>
                    <a:pt x="86963" y="179927"/>
                  </a:lnTo>
                  <a:cubicBezTo>
                    <a:pt x="79539" y="180821"/>
                    <a:pt x="72087" y="178498"/>
                    <a:pt x="66485" y="173546"/>
                  </a:cubicBezTo>
                </a:path>
              </a:pathLst>
            </a:custGeom>
            <a:grp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7851B62-DC68-450E-AF84-D70AE37A1784}"/>
                </a:ext>
              </a:extLst>
            </p:cNvPr>
            <p:cNvSpPr/>
            <p:nvPr/>
          </p:nvSpPr>
          <p:spPr>
            <a:xfrm>
              <a:off x="5752242" y="3947037"/>
              <a:ext cx="42101" cy="43394"/>
            </a:xfrm>
            <a:custGeom>
              <a:avLst/>
              <a:gdLst>
                <a:gd name="connsiteX0" fmla="*/ 5048 w 42101"/>
                <a:gd name="connsiteY0" fmla="*/ 36032 h 43394"/>
                <a:gd name="connsiteX1" fmla="*/ 21050 w 42101"/>
                <a:gd name="connsiteY1" fmla="*/ 43366 h 43394"/>
                <a:gd name="connsiteX2" fmla="*/ 37052 w 42101"/>
                <a:gd name="connsiteY2" fmla="*/ 36413 h 43394"/>
                <a:gd name="connsiteX3" fmla="*/ 42100 w 42101"/>
                <a:gd name="connsiteY3" fmla="*/ 21554 h 43394"/>
                <a:gd name="connsiteX4" fmla="*/ 37052 w 42101"/>
                <a:gd name="connsiteY4" fmla="*/ 6981 h 43394"/>
                <a:gd name="connsiteX5" fmla="*/ 21050 w 42101"/>
                <a:gd name="connsiteY5" fmla="*/ 28 h 43394"/>
                <a:gd name="connsiteX6" fmla="*/ 5048 w 42101"/>
                <a:gd name="connsiteY6" fmla="*/ 7362 h 43394"/>
                <a:gd name="connsiteX7" fmla="*/ 0 w 42101"/>
                <a:gd name="connsiteY7" fmla="*/ 21554 h 43394"/>
                <a:gd name="connsiteX8" fmla="*/ 5048 w 42101"/>
                <a:gd name="connsiteY8" fmla="*/ 36032 h 4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1" h="43394">
                  <a:moveTo>
                    <a:pt x="5048" y="36032"/>
                  </a:moveTo>
                  <a:cubicBezTo>
                    <a:pt x="8971" y="40807"/>
                    <a:pt x="14872" y="43512"/>
                    <a:pt x="21050" y="43366"/>
                  </a:cubicBezTo>
                  <a:cubicBezTo>
                    <a:pt x="27181" y="43693"/>
                    <a:pt x="33108" y="41118"/>
                    <a:pt x="37052" y="36413"/>
                  </a:cubicBezTo>
                  <a:cubicBezTo>
                    <a:pt x="40366" y="32173"/>
                    <a:pt x="42145" y="26935"/>
                    <a:pt x="42100" y="21554"/>
                  </a:cubicBezTo>
                  <a:cubicBezTo>
                    <a:pt x="42118" y="16265"/>
                    <a:pt x="40338" y="11126"/>
                    <a:pt x="37052" y="6981"/>
                  </a:cubicBezTo>
                  <a:cubicBezTo>
                    <a:pt x="33108" y="2277"/>
                    <a:pt x="27181" y="-299"/>
                    <a:pt x="21050" y="28"/>
                  </a:cubicBezTo>
                  <a:cubicBezTo>
                    <a:pt x="14863" y="-161"/>
                    <a:pt x="8944" y="2552"/>
                    <a:pt x="5048" y="7362"/>
                  </a:cubicBezTo>
                  <a:cubicBezTo>
                    <a:pt x="1880" y="11425"/>
                    <a:pt x="110" y="16403"/>
                    <a:pt x="0" y="21554"/>
                  </a:cubicBezTo>
                  <a:cubicBezTo>
                    <a:pt x="75" y="26799"/>
                    <a:pt x="1846" y="31878"/>
                    <a:pt x="5048" y="36032"/>
                  </a:cubicBezTo>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F7CFE0F-29BD-48C8-9B21-AC46300AA54C}"/>
                </a:ext>
              </a:extLst>
            </p:cNvPr>
            <p:cNvSpPr/>
            <p:nvPr/>
          </p:nvSpPr>
          <p:spPr>
            <a:xfrm>
              <a:off x="5827465" y="4026610"/>
              <a:ext cx="121855" cy="190777"/>
            </a:xfrm>
            <a:custGeom>
              <a:avLst/>
              <a:gdLst>
                <a:gd name="connsiteX0" fmla="*/ 78796 w 121855"/>
                <a:gd name="connsiteY0" fmla="*/ 3513 h 190777"/>
                <a:gd name="connsiteX1" fmla="*/ 54603 w 121855"/>
                <a:gd name="connsiteY1" fmla="*/ 84 h 190777"/>
                <a:gd name="connsiteX2" fmla="*/ 13740 w 121855"/>
                <a:gd name="connsiteY2" fmla="*/ 14943 h 190777"/>
                <a:gd name="connsiteX3" fmla="*/ 24 w 121855"/>
                <a:gd name="connsiteY3" fmla="*/ 49709 h 190777"/>
                <a:gd name="connsiteX4" fmla="*/ 14502 w 121855"/>
                <a:gd name="connsiteY4" fmla="*/ 84856 h 190777"/>
                <a:gd name="connsiteX5" fmla="*/ 47268 w 121855"/>
                <a:gd name="connsiteY5" fmla="*/ 106573 h 190777"/>
                <a:gd name="connsiteX6" fmla="*/ 80225 w 121855"/>
                <a:gd name="connsiteY6" fmla="*/ 125623 h 190777"/>
                <a:gd name="connsiteX7" fmla="*/ 95560 w 121855"/>
                <a:gd name="connsiteY7" fmla="*/ 151722 h 190777"/>
                <a:gd name="connsiteX8" fmla="*/ 86035 w 121855"/>
                <a:gd name="connsiteY8" fmla="*/ 173534 h 190777"/>
                <a:gd name="connsiteX9" fmla="*/ 61175 w 121855"/>
                <a:gd name="connsiteY9" fmla="*/ 181821 h 190777"/>
                <a:gd name="connsiteX10" fmla="*/ 26599 w 121855"/>
                <a:gd name="connsiteY10" fmla="*/ 164961 h 190777"/>
                <a:gd name="connsiteX11" fmla="*/ 6978 w 121855"/>
                <a:gd name="connsiteY11" fmla="*/ 126099 h 190777"/>
                <a:gd name="connsiteX12" fmla="*/ 786 w 121855"/>
                <a:gd name="connsiteY12" fmla="*/ 126099 h 190777"/>
                <a:gd name="connsiteX13" fmla="*/ 2977 w 121855"/>
                <a:gd name="connsiteY13" fmla="*/ 189060 h 190777"/>
                <a:gd name="connsiteX14" fmla="*/ 9264 w 121855"/>
                <a:gd name="connsiteY14" fmla="*/ 189060 h 190777"/>
                <a:gd name="connsiteX15" fmla="*/ 12026 w 121855"/>
                <a:gd name="connsiteY15" fmla="*/ 184392 h 190777"/>
                <a:gd name="connsiteX16" fmla="*/ 17836 w 121855"/>
                <a:gd name="connsiteY16" fmla="*/ 182773 h 190777"/>
                <a:gd name="connsiteX17" fmla="*/ 34314 w 121855"/>
                <a:gd name="connsiteY17" fmla="*/ 186678 h 190777"/>
                <a:gd name="connsiteX18" fmla="*/ 65175 w 121855"/>
                <a:gd name="connsiteY18" fmla="*/ 190774 h 190777"/>
                <a:gd name="connsiteX19" fmla="*/ 105466 w 121855"/>
                <a:gd name="connsiteY19" fmla="*/ 175725 h 190777"/>
                <a:gd name="connsiteX20" fmla="*/ 121849 w 121855"/>
                <a:gd name="connsiteY20" fmla="*/ 137625 h 190777"/>
                <a:gd name="connsiteX21" fmla="*/ 106704 w 121855"/>
                <a:gd name="connsiteY21" fmla="*/ 101334 h 190777"/>
                <a:gd name="connsiteX22" fmla="*/ 73748 w 121855"/>
                <a:gd name="connsiteY22" fmla="*/ 79332 h 190777"/>
                <a:gd name="connsiteX23" fmla="*/ 40887 w 121855"/>
                <a:gd name="connsiteY23" fmla="*/ 60282 h 190777"/>
                <a:gd name="connsiteX24" fmla="*/ 26313 w 121855"/>
                <a:gd name="connsiteY24" fmla="*/ 34850 h 190777"/>
                <a:gd name="connsiteX25" fmla="*/ 34695 w 121855"/>
                <a:gd name="connsiteY25" fmla="*/ 16943 h 190777"/>
                <a:gd name="connsiteX26" fmla="*/ 55936 w 121855"/>
                <a:gd name="connsiteY26" fmla="*/ 9228 h 190777"/>
                <a:gd name="connsiteX27" fmla="*/ 87178 w 121855"/>
                <a:gd name="connsiteY27" fmla="*/ 22848 h 190777"/>
                <a:gd name="connsiteX28" fmla="*/ 101561 w 121855"/>
                <a:gd name="connsiteY28" fmla="*/ 55138 h 190777"/>
                <a:gd name="connsiteX29" fmla="*/ 108990 w 121855"/>
                <a:gd name="connsiteY29" fmla="*/ 55138 h 190777"/>
                <a:gd name="connsiteX30" fmla="*/ 105942 w 121855"/>
                <a:gd name="connsiteY30" fmla="*/ 84 h 190777"/>
                <a:gd name="connsiteX31" fmla="*/ 100418 w 121855"/>
                <a:gd name="connsiteY31" fmla="*/ 84 h 190777"/>
                <a:gd name="connsiteX32" fmla="*/ 96417 w 121855"/>
                <a:gd name="connsiteY32" fmla="*/ 5513 h 190777"/>
                <a:gd name="connsiteX33" fmla="*/ 91178 w 121855"/>
                <a:gd name="connsiteY33" fmla="*/ 7037 h 190777"/>
                <a:gd name="connsiteX34" fmla="*/ 78796 w 121855"/>
                <a:gd name="connsiteY34" fmla="*/ 3513 h 1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855" h="190777">
                  <a:moveTo>
                    <a:pt x="78796" y="3513"/>
                  </a:moveTo>
                  <a:cubicBezTo>
                    <a:pt x="70934" y="1232"/>
                    <a:pt x="62789" y="77"/>
                    <a:pt x="54603" y="84"/>
                  </a:cubicBezTo>
                  <a:cubicBezTo>
                    <a:pt x="39525" y="-746"/>
                    <a:pt x="24763" y="4622"/>
                    <a:pt x="13740" y="14943"/>
                  </a:cubicBezTo>
                  <a:cubicBezTo>
                    <a:pt x="4697" y="24227"/>
                    <a:pt x="-244" y="36751"/>
                    <a:pt x="24" y="49709"/>
                  </a:cubicBezTo>
                  <a:cubicBezTo>
                    <a:pt x="-404" y="62957"/>
                    <a:pt x="4867" y="75754"/>
                    <a:pt x="14502" y="84856"/>
                  </a:cubicBezTo>
                  <a:cubicBezTo>
                    <a:pt x="24235" y="93746"/>
                    <a:pt x="35289" y="101072"/>
                    <a:pt x="47268" y="106573"/>
                  </a:cubicBezTo>
                  <a:cubicBezTo>
                    <a:pt x="58809" y="111910"/>
                    <a:pt x="69840" y="118286"/>
                    <a:pt x="80225" y="125623"/>
                  </a:cubicBezTo>
                  <a:cubicBezTo>
                    <a:pt x="89231" y="131356"/>
                    <a:pt x="94935" y="141064"/>
                    <a:pt x="95560" y="151722"/>
                  </a:cubicBezTo>
                  <a:cubicBezTo>
                    <a:pt x="95708" y="160032"/>
                    <a:pt x="92231" y="167994"/>
                    <a:pt x="86035" y="173534"/>
                  </a:cubicBezTo>
                  <a:cubicBezTo>
                    <a:pt x="79043" y="179248"/>
                    <a:pt x="70197" y="182197"/>
                    <a:pt x="61175" y="181821"/>
                  </a:cubicBezTo>
                  <a:cubicBezTo>
                    <a:pt x="47670" y="181817"/>
                    <a:pt x="34918" y="175599"/>
                    <a:pt x="26599" y="164961"/>
                  </a:cubicBezTo>
                  <a:cubicBezTo>
                    <a:pt x="17677" y="153354"/>
                    <a:pt x="11020" y="140170"/>
                    <a:pt x="6978" y="126099"/>
                  </a:cubicBezTo>
                  <a:lnTo>
                    <a:pt x="786" y="126099"/>
                  </a:lnTo>
                  <a:lnTo>
                    <a:pt x="2977" y="189060"/>
                  </a:lnTo>
                  <a:lnTo>
                    <a:pt x="9264" y="189060"/>
                  </a:lnTo>
                  <a:cubicBezTo>
                    <a:pt x="9305" y="187128"/>
                    <a:pt x="10352" y="185358"/>
                    <a:pt x="12026" y="184392"/>
                  </a:cubicBezTo>
                  <a:cubicBezTo>
                    <a:pt x="13771" y="183315"/>
                    <a:pt x="15785" y="182753"/>
                    <a:pt x="17836" y="182773"/>
                  </a:cubicBezTo>
                  <a:cubicBezTo>
                    <a:pt x="23406" y="183724"/>
                    <a:pt x="28910" y="185029"/>
                    <a:pt x="34314" y="186678"/>
                  </a:cubicBezTo>
                  <a:cubicBezTo>
                    <a:pt x="44420" y="189173"/>
                    <a:pt x="54769" y="190546"/>
                    <a:pt x="65175" y="190774"/>
                  </a:cubicBezTo>
                  <a:cubicBezTo>
                    <a:pt x="80007" y="190926"/>
                    <a:pt x="94366" y="185563"/>
                    <a:pt x="105466" y="175725"/>
                  </a:cubicBezTo>
                  <a:cubicBezTo>
                    <a:pt x="116122" y="165950"/>
                    <a:pt x="122085" y="152083"/>
                    <a:pt x="121849" y="137625"/>
                  </a:cubicBezTo>
                  <a:cubicBezTo>
                    <a:pt x="122036" y="123954"/>
                    <a:pt x="116554" y="110816"/>
                    <a:pt x="106704" y="101334"/>
                  </a:cubicBezTo>
                  <a:cubicBezTo>
                    <a:pt x="96914" y="92351"/>
                    <a:pt x="85798" y="84930"/>
                    <a:pt x="73748" y="79332"/>
                  </a:cubicBezTo>
                  <a:cubicBezTo>
                    <a:pt x="62267" y="73937"/>
                    <a:pt x="51273" y="67563"/>
                    <a:pt x="40887" y="60282"/>
                  </a:cubicBezTo>
                  <a:cubicBezTo>
                    <a:pt x="32069" y="54787"/>
                    <a:pt x="26596" y="45236"/>
                    <a:pt x="26313" y="34850"/>
                  </a:cubicBezTo>
                  <a:cubicBezTo>
                    <a:pt x="26405" y="27954"/>
                    <a:pt x="29459" y="21431"/>
                    <a:pt x="34695" y="16943"/>
                  </a:cubicBezTo>
                  <a:cubicBezTo>
                    <a:pt x="40615" y="11897"/>
                    <a:pt x="48158" y="9157"/>
                    <a:pt x="55936" y="9228"/>
                  </a:cubicBezTo>
                  <a:cubicBezTo>
                    <a:pt x="67873" y="8815"/>
                    <a:pt x="79357" y="13821"/>
                    <a:pt x="87178" y="22848"/>
                  </a:cubicBezTo>
                  <a:cubicBezTo>
                    <a:pt x="94553" y="32266"/>
                    <a:pt x="99493" y="43356"/>
                    <a:pt x="101561" y="55138"/>
                  </a:cubicBezTo>
                  <a:lnTo>
                    <a:pt x="108990" y="55138"/>
                  </a:lnTo>
                  <a:lnTo>
                    <a:pt x="105942" y="84"/>
                  </a:lnTo>
                  <a:lnTo>
                    <a:pt x="100418" y="84"/>
                  </a:lnTo>
                  <a:cubicBezTo>
                    <a:pt x="99631" y="2239"/>
                    <a:pt x="98242" y="4123"/>
                    <a:pt x="96417" y="5513"/>
                  </a:cubicBezTo>
                  <a:cubicBezTo>
                    <a:pt x="94857" y="6521"/>
                    <a:pt x="93036" y="7051"/>
                    <a:pt x="91178" y="7037"/>
                  </a:cubicBezTo>
                  <a:cubicBezTo>
                    <a:pt x="86958" y="6218"/>
                    <a:pt x="82815" y="5039"/>
                    <a:pt x="78796" y="3513"/>
                  </a:cubicBezTo>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7F143CB-EC89-4324-AC19-3FF92032E0D8}"/>
                </a:ext>
              </a:extLst>
            </p:cNvPr>
            <p:cNvSpPr/>
            <p:nvPr/>
          </p:nvSpPr>
          <p:spPr>
            <a:xfrm>
              <a:off x="5955982" y="3935063"/>
              <a:ext cx="193547" cy="277749"/>
            </a:xfrm>
            <a:custGeom>
              <a:avLst/>
              <a:gdLst>
                <a:gd name="connsiteX0" fmla="*/ 61341 w 193547"/>
                <a:gd name="connsiteY0" fmla="*/ 134969 h 277749"/>
                <a:gd name="connsiteX1" fmla="*/ 79724 w 193547"/>
                <a:gd name="connsiteY1" fmla="*/ 120205 h 277749"/>
                <a:gd name="connsiteX2" fmla="*/ 103251 w 193547"/>
                <a:gd name="connsiteY2" fmla="*/ 114109 h 277749"/>
                <a:gd name="connsiteX3" fmla="*/ 129159 w 193547"/>
                <a:gd name="connsiteY3" fmla="*/ 127349 h 277749"/>
                <a:gd name="connsiteX4" fmla="*/ 135827 w 193547"/>
                <a:gd name="connsiteY4" fmla="*/ 154495 h 277749"/>
                <a:gd name="connsiteX5" fmla="*/ 135827 w 193547"/>
                <a:gd name="connsiteY5" fmla="*/ 244031 h 277749"/>
                <a:gd name="connsiteX6" fmla="*/ 130588 w 193547"/>
                <a:gd name="connsiteY6" fmla="*/ 264890 h 277749"/>
                <a:gd name="connsiteX7" fmla="*/ 107823 w 193547"/>
                <a:gd name="connsiteY7" fmla="*/ 271844 h 277749"/>
                <a:gd name="connsiteX8" fmla="*/ 107823 w 193547"/>
                <a:gd name="connsiteY8" fmla="*/ 277559 h 277749"/>
                <a:gd name="connsiteX9" fmla="*/ 193548 w 193547"/>
                <a:gd name="connsiteY9" fmla="*/ 277559 h 277749"/>
                <a:gd name="connsiteX10" fmla="*/ 193548 w 193547"/>
                <a:gd name="connsiteY10" fmla="*/ 271844 h 277749"/>
                <a:gd name="connsiteX11" fmla="*/ 173260 w 193547"/>
                <a:gd name="connsiteY11" fmla="*/ 265176 h 277749"/>
                <a:gd name="connsiteX12" fmla="*/ 168783 w 193547"/>
                <a:gd name="connsiteY12" fmla="*/ 244031 h 277749"/>
                <a:gd name="connsiteX13" fmla="*/ 168783 w 193547"/>
                <a:gd name="connsiteY13" fmla="*/ 144494 h 277749"/>
                <a:gd name="connsiteX14" fmla="*/ 157829 w 193547"/>
                <a:gd name="connsiteY14" fmla="*/ 107251 h 277749"/>
                <a:gd name="connsiteX15" fmla="*/ 121825 w 193547"/>
                <a:gd name="connsiteY15" fmla="*/ 91630 h 277749"/>
                <a:gd name="connsiteX16" fmla="*/ 87154 w 193547"/>
                <a:gd name="connsiteY16" fmla="*/ 101727 h 277749"/>
                <a:gd name="connsiteX17" fmla="*/ 61341 w 193547"/>
                <a:gd name="connsiteY17" fmla="*/ 121920 h 277749"/>
                <a:gd name="connsiteX18" fmla="*/ 61341 w 193547"/>
                <a:gd name="connsiteY18" fmla="*/ 0 h 277749"/>
                <a:gd name="connsiteX19" fmla="*/ 33528 w 193547"/>
                <a:gd name="connsiteY19" fmla="*/ 10477 h 277749"/>
                <a:gd name="connsiteX20" fmla="*/ 1429 w 193547"/>
                <a:gd name="connsiteY20" fmla="*/ 18574 h 277749"/>
                <a:gd name="connsiteX21" fmla="*/ 1429 w 193547"/>
                <a:gd name="connsiteY21" fmla="*/ 24955 h 277749"/>
                <a:gd name="connsiteX22" fmla="*/ 26384 w 193547"/>
                <a:gd name="connsiteY22" fmla="*/ 31909 h 277749"/>
                <a:gd name="connsiteX23" fmla="*/ 28099 w 193547"/>
                <a:gd name="connsiteY23" fmla="*/ 43434 h 277749"/>
                <a:gd name="connsiteX24" fmla="*/ 28099 w 193547"/>
                <a:gd name="connsiteY24" fmla="*/ 243459 h 277749"/>
                <a:gd name="connsiteX25" fmla="*/ 21908 w 193547"/>
                <a:gd name="connsiteY25" fmla="*/ 265843 h 277749"/>
                <a:gd name="connsiteX26" fmla="*/ 0 w 193547"/>
                <a:gd name="connsiteY26" fmla="*/ 272034 h 277749"/>
                <a:gd name="connsiteX27" fmla="*/ 0 w 193547"/>
                <a:gd name="connsiteY27" fmla="*/ 277749 h 277749"/>
                <a:gd name="connsiteX28" fmla="*/ 87821 w 193547"/>
                <a:gd name="connsiteY28" fmla="*/ 277749 h 277749"/>
                <a:gd name="connsiteX29" fmla="*/ 87821 w 193547"/>
                <a:gd name="connsiteY29" fmla="*/ 272034 h 277749"/>
                <a:gd name="connsiteX30" fmla="*/ 67056 w 193547"/>
                <a:gd name="connsiteY30" fmla="*/ 265843 h 277749"/>
                <a:gd name="connsiteX31" fmla="*/ 61436 w 193547"/>
                <a:gd name="connsiteY31" fmla="*/ 243459 h 27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547" h="277749">
                  <a:moveTo>
                    <a:pt x="61341" y="134969"/>
                  </a:moveTo>
                  <a:cubicBezTo>
                    <a:pt x="66785" y="129253"/>
                    <a:pt x="72967" y="124287"/>
                    <a:pt x="79724" y="120205"/>
                  </a:cubicBezTo>
                  <a:cubicBezTo>
                    <a:pt x="86907" y="116173"/>
                    <a:pt x="95014" y="114073"/>
                    <a:pt x="103251" y="114109"/>
                  </a:cubicBezTo>
                  <a:cubicBezTo>
                    <a:pt x="113655" y="113467"/>
                    <a:pt x="123585" y="118541"/>
                    <a:pt x="129159" y="127349"/>
                  </a:cubicBezTo>
                  <a:cubicBezTo>
                    <a:pt x="133850" y="135607"/>
                    <a:pt x="136158" y="145004"/>
                    <a:pt x="135827" y="154495"/>
                  </a:cubicBezTo>
                  <a:lnTo>
                    <a:pt x="135827" y="244031"/>
                  </a:lnTo>
                  <a:cubicBezTo>
                    <a:pt x="136588" y="251383"/>
                    <a:pt x="134733" y="258769"/>
                    <a:pt x="130588" y="264890"/>
                  </a:cubicBezTo>
                  <a:cubicBezTo>
                    <a:pt x="124372" y="270409"/>
                    <a:pt x="116061" y="272947"/>
                    <a:pt x="107823" y="271844"/>
                  </a:cubicBezTo>
                  <a:lnTo>
                    <a:pt x="107823" y="277559"/>
                  </a:lnTo>
                  <a:lnTo>
                    <a:pt x="193548" y="277559"/>
                  </a:lnTo>
                  <a:lnTo>
                    <a:pt x="193548" y="271844"/>
                  </a:lnTo>
                  <a:cubicBezTo>
                    <a:pt x="186119" y="272873"/>
                    <a:pt x="178630" y="270412"/>
                    <a:pt x="173260" y="265176"/>
                  </a:cubicBezTo>
                  <a:cubicBezTo>
                    <a:pt x="169546" y="258787"/>
                    <a:pt x="167977" y="251376"/>
                    <a:pt x="168783" y="244031"/>
                  </a:cubicBezTo>
                  <a:lnTo>
                    <a:pt x="168783" y="144494"/>
                  </a:lnTo>
                  <a:cubicBezTo>
                    <a:pt x="169352" y="131210"/>
                    <a:pt x="165500" y="118112"/>
                    <a:pt x="157829" y="107251"/>
                  </a:cubicBezTo>
                  <a:cubicBezTo>
                    <a:pt x="148999" y="96610"/>
                    <a:pt x="135629" y="90809"/>
                    <a:pt x="121825" y="91630"/>
                  </a:cubicBezTo>
                  <a:cubicBezTo>
                    <a:pt x="109569" y="91810"/>
                    <a:pt x="97590" y="95299"/>
                    <a:pt x="87154" y="101727"/>
                  </a:cubicBezTo>
                  <a:cubicBezTo>
                    <a:pt x="77783" y="107416"/>
                    <a:pt x="69119" y="114194"/>
                    <a:pt x="61341" y="121920"/>
                  </a:cubicBezTo>
                  <a:lnTo>
                    <a:pt x="61341" y="0"/>
                  </a:lnTo>
                  <a:cubicBezTo>
                    <a:pt x="53626" y="3334"/>
                    <a:pt x="44387" y="6763"/>
                    <a:pt x="33528" y="10477"/>
                  </a:cubicBezTo>
                  <a:cubicBezTo>
                    <a:pt x="23057" y="14012"/>
                    <a:pt x="12324" y="16719"/>
                    <a:pt x="1429" y="18574"/>
                  </a:cubicBezTo>
                  <a:lnTo>
                    <a:pt x="1429" y="24955"/>
                  </a:lnTo>
                  <a:cubicBezTo>
                    <a:pt x="16097" y="24955"/>
                    <a:pt x="24384" y="27623"/>
                    <a:pt x="26384" y="31909"/>
                  </a:cubicBezTo>
                  <a:cubicBezTo>
                    <a:pt x="28276" y="35435"/>
                    <a:pt x="28882" y="39510"/>
                    <a:pt x="28099" y="43434"/>
                  </a:cubicBezTo>
                  <a:lnTo>
                    <a:pt x="28099" y="243459"/>
                  </a:lnTo>
                  <a:cubicBezTo>
                    <a:pt x="29008" y="251440"/>
                    <a:pt x="26789" y="259463"/>
                    <a:pt x="21908" y="265843"/>
                  </a:cubicBezTo>
                  <a:cubicBezTo>
                    <a:pt x="15736" y="270771"/>
                    <a:pt x="7838" y="273003"/>
                    <a:pt x="0" y="272034"/>
                  </a:cubicBezTo>
                  <a:lnTo>
                    <a:pt x="0" y="277749"/>
                  </a:lnTo>
                  <a:lnTo>
                    <a:pt x="87821" y="277749"/>
                  </a:lnTo>
                  <a:lnTo>
                    <a:pt x="87821" y="272034"/>
                  </a:lnTo>
                  <a:cubicBezTo>
                    <a:pt x="80332" y="273039"/>
                    <a:pt x="72772" y="270785"/>
                    <a:pt x="67056" y="265843"/>
                  </a:cubicBezTo>
                  <a:cubicBezTo>
                    <a:pt x="62562" y="259296"/>
                    <a:pt x="60568" y="251353"/>
                    <a:pt x="61436" y="243459"/>
                  </a:cubicBez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7CB0059-D0C2-4870-8339-65049B7EEA1D}"/>
                </a:ext>
              </a:extLst>
            </p:cNvPr>
            <p:cNvSpPr/>
            <p:nvPr/>
          </p:nvSpPr>
          <p:spPr>
            <a:xfrm>
              <a:off x="6172390" y="3947350"/>
              <a:ext cx="276987" cy="264890"/>
            </a:xfrm>
            <a:custGeom>
              <a:avLst/>
              <a:gdLst>
                <a:gd name="connsiteX0" fmla="*/ 22669 w 276987"/>
                <a:gd name="connsiteY0" fmla="*/ 55626 h 264890"/>
                <a:gd name="connsiteX1" fmla="*/ 138113 w 276987"/>
                <a:gd name="connsiteY1" fmla="*/ 264890 h 264890"/>
                <a:gd name="connsiteX2" fmla="*/ 254317 w 276987"/>
                <a:gd name="connsiteY2" fmla="*/ 56007 h 264890"/>
                <a:gd name="connsiteX3" fmla="*/ 254317 w 276987"/>
                <a:gd name="connsiteY3" fmla="*/ 264890 h 264890"/>
                <a:gd name="connsiteX4" fmla="*/ 276987 w 276987"/>
                <a:gd name="connsiteY4" fmla="*/ 264890 h 264890"/>
                <a:gd name="connsiteX5" fmla="*/ 276987 w 276987"/>
                <a:gd name="connsiteY5" fmla="*/ 0 h 264890"/>
                <a:gd name="connsiteX6" fmla="*/ 259080 w 276987"/>
                <a:gd name="connsiteY6" fmla="*/ 0 h 264890"/>
                <a:gd name="connsiteX7" fmla="*/ 138113 w 276987"/>
                <a:gd name="connsiteY7" fmla="*/ 218408 h 264890"/>
                <a:gd name="connsiteX8" fmla="*/ 18288 w 276987"/>
                <a:gd name="connsiteY8" fmla="*/ 0 h 264890"/>
                <a:gd name="connsiteX9" fmla="*/ 0 w 276987"/>
                <a:gd name="connsiteY9" fmla="*/ 0 h 264890"/>
                <a:gd name="connsiteX10" fmla="*/ 0 w 276987"/>
                <a:gd name="connsiteY10" fmla="*/ 264890 h 264890"/>
                <a:gd name="connsiteX11" fmla="*/ 22669 w 276987"/>
                <a:gd name="connsiteY11" fmla="*/ 264890 h 264890"/>
                <a:gd name="connsiteX12" fmla="*/ 22669 w 276987"/>
                <a:gd name="connsiteY12" fmla="*/ 55626 h 2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987" h="264890">
                  <a:moveTo>
                    <a:pt x="22669" y="55626"/>
                  </a:moveTo>
                  <a:lnTo>
                    <a:pt x="138113" y="264890"/>
                  </a:lnTo>
                  <a:lnTo>
                    <a:pt x="254317" y="56007"/>
                  </a:lnTo>
                  <a:lnTo>
                    <a:pt x="254317" y="264890"/>
                  </a:lnTo>
                  <a:lnTo>
                    <a:pt x="276987" y="264890"/>
                  </a:lnTo>
                  <a:lnTo>
                    <a:pt x="276987" y="0"/>
                  </a:lnTo>
                  <a:lnTo>
                    <a:pt x="259080" y="0"/>
                  </a:lnTo>
                  <a:lnTo>
                    <a:pt x="138113" y="218408"/>
                  </a:lnTo>
                  <a:lnTo>
                    <a:pt x="18288" y="0"/>
                  </a:lnTo>
                  <a:lnTo>
                    <a:pt x="0" y="0"/>
                  </a:lnTo>
                  <a:lnTo>
                    <a:pt x="0" y="264890"/>
                  </a:lnTo>
                  <a:lnTo>
                    <a:pt x="22669" y="264890"/>
                  </a:lnTo>
                  <a:lnTo>
                    <a:pt x="22669" y="55626"/>
                  </a:ln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DF20EC0-50B9-44B7-ABC0-C2D1F1D35893}"/>
                </a:ext>
              </a:extLst>
            </p:cNvPr>
            <p:cNvSpPr/>
            <p:nvPr/>
          </p:nvSpPr>
          <p:spPr>
            <a:xfrm>
              <a:off x="6475380" y="4026693"/>
              <a:ext cx="179260" cy="188978"/>
            </a:xfrm>
            <a:custGeom>
              <a:avLst/>
              <a:gdLst>
                <a:gd name="connsiteX0" fmla="*/ 157353 w 179260"/>
                <a:gd name="connsiteY0" fmla="*/ 83916 h 188978"/>
                <a:gd name="connsiteX1" fmla="*/ 22003 w 179260"/>
                <a:gd name="connsiteY1" fmla="*/ 83916 h 188978"/>
                <a:gd name="connsiteX2" fmla="*/ 32575 w 179260"/>
                <a:gd name="connsiteY2" fmla="*/ 49340 h 188978"/>
                <a:gd name="connsiteX3" fmla="*/ 88963 w 179260"/>
                <a:gd name="connsiteY3" fmla="*/ 18384 h 188978"/>
                <a:gd name="connsiteX4" fmla="*/ 146113 w 179260"/>
                <a:gd name="connsiteY4" fmla="*/ 48578 h 188978"/>
                <a:gd name="connsiteX5" fmla="*/ 156781 w 179260"/>
                <a:gd name="connsiteY5" fmla="*/ 83916 h 188978"/>
                <a:gd name="connsiteX6" fmla="*/ 178689 w 179260"/>
                <a:gd name="connsiteY6" fmla="*/ 89822 h 188978"/>
                <a:gd name="connsiteX7" fmla="*/ 91354 w 179260"/>
                <a:gd name="connsiteY7" fmla="*/ 9 h 188978"/>
                <a:gd name="connsiteX8" fmla="*/ 89725 w 179260"/>
                <a:gd name="connsiteY8" fmla="*/ 1 h 188978"/>
                <a:gd name="connsiteX9" fmla="*/ 0 w 179260"/>
                <a:gd name="connsiteY9" fmla="*/ 95251 h 188978"/>
                <a:gd name="connsiteX10" fmla="*/ 89725 w 179260"/>
                <a:gd name="connsiteY10" fmla="*/ 188977 h 188978"/>
                <a:gd name="connsiteX11" fmla="*/ 166878 w 179260"/>
                <a:gd name="connsiteY11" fmla="*/ 142876 h 188978"/>
                <a:gd name="connsiteX12" fmla="*/ 150590 w 179260"/>
                <a:gd name="connsiteY12" fmla="*/ 134113 h 188978"/>
                <a:gd name="connsiteX13" fmla="*/ 89059 w 179260"/>
                <a:gd name="connsiteY13" fmla="*/ 169832 h 188978"/>
                <a:gd name="connsiteX14" fmla="*/ 33909 w 179260"/>
                <a:gd name="connsiteY14" fmla="*/ 140495 h 188978"/>
                <a:gd name="connsiteX15" fmla="*/ 21241 w 179260"/>
                <a:gd name="connsiteY15" fmla="*/ 102395 h 188978"/>
                <a:gd name="connsiteX16" fmla="*/ 178403 w 179260"/>
                <a:gd name="connsiteY16" fmla="*/ 102395 h 188978"/>
                <a:gd name="connsiteX17" fmla="*/ 179260 w 179260"/>
                <a:gd name="connsiteY17" fmla="*/ 89631 h 18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260" h="188978">
                  <a:moveTo>
                    <a:pt x="157353" y="83916"/>
                  </a:moveTo>
                  <a:lnTo>
                    <a:pt x="22003" y="83916"/>
                  </a:lnTo>
                  <a:cubicBezTo>
                    <a:pt x="22649" y="71700"/>
                    <a:pt x="26279" y="59829"/>
                    <a:pt x="32575" y="49340"/>
                  </a:cubicBezTo>
                  <a:cubicBezTo>
                    <a:pt x="44571" y="29772"/>
                    <a:pt x="66014" y="18000"/>
                    <a:pt x="88963" y="18384"/>
                  </a:cubicBezTo>
                  <a:cubicBezTo>
                    <a:pt x="111810" y="18478"/>
                    <a:pt x="133161" y="29758"/>
                    <a:pt x="146113" y="48578"/>
                  </a:cubicBezTo>
                  <a:cubicBezTo>
                    <a:pt x="152924" y="59119"/>
                    <a:pt x="156622" y="71368"/>
                    <a:pt x="156781" y="83916"/>
                  </a:cubicBezTo>
                  <a:moveTo>
                    <a:pt x="178689" y="89822"/>
                  </a:moveTo>
                  <a:cubicBezTo>
                    <a:pt x="179373" y="40904"/>
                    <a:pt x="140272" y="693"/>
                    <a:pt x="91354" y="9"/>
                  </a:cubicBezTo>
                  <a:cubicBezTo>
                    <a:pt x="90811" y="1"/>
                    <a:pt x="90268" y="-2"/>
                    <a:pt x="89725" y="1"/>
                  </a:cubicBezTo>
                  <a:cubicBezTo>
                    <a:pt x="37338" y="1"/>
                    <a:pt x="0" y="39720"/>
                    <a:pt x="0" y="95251"/>
                  </a:cubicBezTo>
                  <a:cubicBezTo>
                    <a:pt x="0" y="150782"/>
                    <a:pt x="37338" y="188977"/>
                    <a:pt x="89725" y="188977"/>
                  </a:cubicBezTo>
                  <a:cubicBezTo>
                    <a:pt x="122024" y="189185"/>
                    <a:pt x="151758" y="171417"/>
                    <a:pt x="166878" y="142876"/>
                  </a:cubicBezTo>
                  <a:lnTo>
                    <a:pt x="150590" y="134113"/>
                  </a:lnTo>
                  <a:cubicBezTo>
                    <a:pt x="137763" y="155986"/>
                    <a:pt x="114414" y="169540"/>
                    <a:pt x="89059" y="169832"/>
                  </a:cubicBezTo>
                  <a:cubicBezTo>
                    <a:pt x="66948" y="169802"/>
                    <a:pt x="46291" y="158813"/>
                    <a:pt x="33909" y="140495"/>
                  </a:cubicBezTo>
                  <a:cubicBezTo>
                    <a:pt x="26006" y="129330"/>
                    <a:pt x="21597" y="116069"/>
                    <a:pt x="21241" y="102395"/>
                  </a:cubicBezTo>
                  <a:lnTo>
                    <a:pt x="178403" y="102395"/>
                  </a:lnTo>
                  <a:cubicBezTo>
                    <a:pt x="178403" y="96775"/>
                    <a:pt x="179260" y="92012"/>
                    <a:pt x="179260" y="89631"/>
                  </a:cubicBezTo>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0DE65C0-4EDF-430E-A55F-279DA98FB08E}"/>
                </a:ext>
              </a:extLst>
            </p:cNvPr>
            <p:cNvSpPr/>
            <p:nvPr/>
          </p:nvSpPr>
          <p:spPr>
            <a:xfrm>
              <a:off x="6663785" y="3968020"/>
              <a:ext cx="86963" cy="244220"/>
            </a:xfrm>
            <a:custGeom>
              <a:avLst/>
              <a:gdLst>
                <a:gd name="connsiteX0" fmla="*/ 52864 w 86963"/>
                <a:gd name="connsiteY0" fmla="*/ 80201 h 244220"/>
                <a:gd name="connsiteX1" fmla="*/ 86582 w 86963"/>
                <a:gd name="connsiteY1" fmla="*/ 80201 h 244220"/>
                <a:gd name="connsiteX2" fmla="*/ 86582 w 86963"/>
                <a:gd name="connsiteY2" fmla="*/ 61151 h 244220"/>
                <a:gd name="connsiteX3" fmla="*/ 52864 w 86963"/>
                <a:gd name="connsiteY3" fmla="*/ 61151 h 244220"/>
                <a:gd name="connsiteX4" fmla="*/ 52864 w 86963"/>
                <a:gd name="connsiteY4" fmla="*/ 0 h 244220"/>
                <a:gd name="connsiteX5" fmla="*/ 33052 w 86963"/>
                <a:gd name="connsiteY5" fmla="*/ 0 h 244220"/>
                <a:gd name="connsiteX6" fmla="*/ 33052 w 86963"/>
                <a:gd name="connsiteY6" fmla="*/ 61532 h 244220"/>
                <a:gd name="connsiteX7" fmla="*/ 0 w 86963"/>
                <a:gd name="connsiteY7" fmla="*/ 61532 h 244220"/>
                <a:gd name="connsiteX8" fmla="*/ 0 w 86963"/>
                <a:gd name="connsiteY8" fmla="*/ 80582 h 244220"/>
                <a:gd name="connsiteX9" fmla="*/ 33052 w 86963"/>
                <a:gd name="connsiteY9" fmla="*/ 80582 h 244220"/>
                <a:gd name="connsiteX10" fmla="*/ 33052 w 86963"/>
                <a:gd name="connsiteY10" fmla="*/ 219170 h 244220"/>
                <a:gd name="connsiteX11" fmla="*/ 61627 w 86963"/>
                <a:gd name="connsiteY11" fmla="*/ 244221 h 244220"/>
                <a:gd name="connsiteX12" fmla="*/ 86963 w 86963"/>
                <a:gd name="connsiteY12" fmla="*/ 244221 h 244220"/>
                <a:gd name="connsiteX13" fmla="*/ 86963 w 86963"/>
                <a:gd name="connsiteY13" fmla="*/ 226314 h 244220"/>
                <a:gd name="connsiteX14" fmla="*/ 66389 w 86963"/>
                <a:gd name="connsiteY14" fmla="*/ 226314 h 244220"/>
                <a:gd name="connsiteX15" fmla="*/ 53245 w 86963"/>
                <a:gd name="connsiteY15" fmla="*/ 215646 h 2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63" h="244220">
                  <a:moveTo>
                    <a:pt x="52864" y="80201"/>
                  </a:moveTo>
                  <a:lnTo>
                    <a:pt x="86582" y="80201"/>
                  </a:lnTo>
                  <a:lnTo>
                    <a:pt x="86582" y="61151"/>
                  </a:lnTo>
                  <a:lnTo>
                    <a:pt x="52864" y="61151"/>
                  </a:lnTo>
                  <a:lnTo>
                    <a:pt x="52864" y="0"/>
                  </a:lnTo>
                  <a:lnTo>
                    <a:pt x="33052" y="0"/>
                  </a:lnTo>
                  <a:lnTo>
                    <a:pt x="33052" y="61532"/>
                  </a:lnTo>
                  <a:lnTo>
                    <a:pt x="0" y="61532"/>
                  </a:lnTo>
                  <a:lnTo>
                    <a:pt x="0" y="80582"/>
                  </a:lnTo>
                  <a:lnTo>
                    <a:pt x="33052" y="80582"/>
                  </a:lnTo>
                  <a:lnTo>
                    <a:pt x="33052" y="219170"/>
                  </a:lnTo>
                  <a:cubicBezTo>
                    <a:pt x="33052" y="237077"/>
                    <a:pt x="40958" y="244221"/>
                    <a:pt x="61627" y="244221"/>
                  </a:cubicBezTo>
                  <a:lnTo>
                    <a:pt x="86963" y="244221"/>
                  </a:lnTo>
                  <a:lnTo>
                    <a:pt x="86963" y="226314"/>
                  </a:lnTo>
                  <a:lnTo>
                    <a:pt x="66389" y="226314"/>
                  </a:lnTo>
                  <a:cubicBezTo>
                    <a:pt x="55626" y="226314"/>
                    <a:pt x="53626" y="224695"/>
                    <a:pt x="53245" y="215646"/>
                  </a:cubicBez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D0493A8-690E-48F5-8773-A1D0F944F020}"/>
                </a:ext>
              </a:extLst>
            </p:cNvPr>
            <p:cNvSpPr/>
            <p:nvPr/>
          </p:nvSpPr>
          <p:spPr>
            <a:xfrm>
              <a:off x="6762368" y="4026677"/>
              <a:ext cx="172307" cy="188992"/>
            </a:xfrm>
            <a:custGeom>
              <a:avLst/>
              <a:gdLst>
                <a:gd name="connsiteX0" fmla="*/ 153257 w 172307"/>
                <a:gd name="connsiteY0" fmla="*/ 91456 h 188992"/>
                <a:gd name="connsiteX1" fmla="*/ 84582 w 172307"/>
                <a:gd name="connsiteY1" fmla="*/ 170038 h 188992"/>
                <a:gd name="connsiteX2" fmla="*/ 20669 w 172307"/>
                <a:gd name="connsiteY2" fmla="*/ 95457 h 188992"/>
                <a:gd name="connsiteX3" fmla="*/ 36957 w 172307"/>
                <a:gd name="connsiteY3" fmla="*/ 41831 h 188992"/>
                <a:gd name="connsiteX4" fmla="*/ 85725 w 172307"/>
                <a:gd name="connsiteY4" fmla="*/ 18400 h 188992"/>
                <a:gd name="connsiteX5" fmla="*/ 153257 w 172307"/>
                <a:gd name="connsiteY5" fmla="*/ 91456 h 188992"/>
                <a:gd name="connsiteX6" fmla="*/ 172307 w 172307"/>
                <a:gd name="connsiteY6" fmla="*/ 185563 h 188992"/>
                <a:gd name="connsiteX7" fmla="*/ 172307 w 172307"/>
                <a:gd name="connsiteY7" fmla="*/ 2874 h 188992"/>
                <a:gd name="connsiteX8" fmla="*/ 152495 w 172307"/>
                <a:gd name="connsiteY8" fmla="*/ 2874 h 188992"/>
                <a:gd name="connsiteX9" fmla="*/ 152495 w 172307"/>
                <a:gd name="connsiteY9" fmla="*/ 36688 h 188992"/>
                <a:gd name="connsiteX10" fmla="*/ 84201 w 172307"/>
                <a:gd name="connsiteY10" fmla="*/ 16 h 188992"/>
                <a:gd name="connsiteX11" fmla="*/ 0 w 172307"/>
                <a:gd name="connsiteY11" fmla="*/ 94504 h 188992"/>
                <a:gd name="connsiteX12" fmla="*/ 84582 w 172307"/>
                <a:gd name="connsiteY12" fmla="*/ 188992 h 188992"/>
                <a:gd name="connsiteX13" fmla="*/ 152876 w 172307"/>
                <a:gd name="connsiteY13" fmla="*/ 145368 h 188992"/>
                <a:gd name="connsiteX14" fmla="*/ 152876 w 172307"/>
                <a:gd name="connsiteY14" fmla="*/ 185849 h 18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307" h="188992">
                  <a:moveTo>
                    <a:pt x="153257" y="91456"/>
                  </a:moveTo>
                  <a:cubicBezTo>
                    <a:pt x="153257" y="134700"/>
                    <a:pt x="122682" y="170038"/>
                    <a:pt x="84582" y="170038"/>
                  </a:cubicBezTo>
                  <a:cubicBezTo>
                    <a:pt x="48006" y="170038"/>
                    <a:pt x="20669" y="138319"/>
                    <a:pt x="20669" y="95457"/>
                  </a:cubicBezTo>
                  <a:cubicBezTo>
                    <a:pt x="20428" y="76328"/>
                    <a:pt x="26118" y="57594"/>
                    <a:pt x="36957" y="41831"/>
                  </a:cubicBezTo>
                  <a:cubicBezTo>
                    <a:pt x="47976" y="26006"/>
                    <a:pt x="66484" y="17113"/>
                    <a:pt x="85725" y="18400"/>
                  </a:cubicBezTo>
                  <a:cubicBezTo>
                    <a:pt x="125825" y="18400"/>
                    <a:pt x="153257" y="48118"/>
                    <a:pt x="153257" y="91456"/>
                  </a:cubicBezTo>
                  <a:moveTo>
                    <a:pt x="172307" y="185563"/>
                  </a:moveTo>
                  <a:lnTo>
                    <a:pt x="172307" y="2874"/>
                  </a:lnTo>
                  <a:lnTo>
                    <a:pt x="152495" y="2874"/>
                  </a:lnTo>
                  <a:lnTo>
                    <a:pt x="152495" y="36688"/>
                  </a:lnTo>
                  <a:cubicBezTo>
                    <a:pt x="137710" y="13362"/>
                    <a:pt x="111812" y="-544"/>
                    <a:pt x="84201" y="16"/>
                  </a:cubicBezTo>
                  <a:cubicBezTo>
                    <a:pt x="34957" y="16"/>
                    <a:pt x="0" y="39355"/>
                    <a:pt x="0" y="94504"/>
                  </a:cubicBezTo>
                  <a:cubicBezTo>
                    <a:pt x="0" y="149654"/>
                    <a:pt x="35338" y="188992"/>
                    <a:pt x="84582" y="188992"/>
                  </a:cubicBezTo>
                  <a:cubicBezTo>
                    <a:pt x="113157" y="188992"/>
                    <a:pt x="134588" y="175086"/>
                    <a:pt x="152876" y="145368"/>
                  </a:cubicBezTo>
                  <a:lnTo>
                    <a:pt x="152876" y="185849"/>
                  </a:ln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6A248FC-DEF1-4AE0-A0CF-9CEAEF7FF068}"/>
                </a:ext>
              </a:extLst>
            </p:cNvPr>
            <p:cNvSpPr/>
            <p:nvPr/>
          </p:nvSpPr>
          <p:spPr>
            <a:xfrm>
              <a:off x="6978776" y="3947350"/>
              <a:ext cx="19812" cy="264795"/>
            </a:xfrm>
            <a:custGeom>
              <a:avLst/>
              <a:gdLst>
                <a:gd name="connsiteX0" fmla="*/ 0 w 19812"/>
                <a:gd name="connsiteY0" fmla="*/ 0 h 264795"/>
                <a:gd name="connsiteX1" fmla="*/ 19812 w 19812"/>
                <a:gd name="connsiteY1" fmla="*/ 0 h 264795"/>
                <a:gd name="connsiteX2" fmla="*/ 19812 w 19812"/>
                <a:gd name="connsiteY2" fmla="*/ 264795 h 264795"/>
                <a:gd name="connsiteX3" fmla="*/ 0 w 19812"/>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19812" h="264795">
                  <a:moveTo>
                    <a:pt x="0" y="0"/>
                  </a:moveTo>
                  <a:lnTo>
                    <a:pt x="19812" y="0"/>
                  </a:lnTo>
                  <a:lnTo>
                    <a:pt x="19812" y="264795"/>
                  </a:lnTo>
                  <a:lnTo>
                    <a:pt x="0" y="264795"/>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5972DA9-1766-404F-9C55-945023AE1F67}"/>
                </a:ext>
              </a:extLst>
            </p:cNvPr>
            <p:cNvSpPr/>
            <p:nvPr/>
          </p:nvSpPr>
          <p:spPr>
            <a:xfrm>
              <a:off x="7028782" y="4026694"/>
              <a:ext cx="127825" cy="189356"/>
            </a:xfrm>
            <a:custGeom>
              <a:avLst/>
              <a:gdLst>
                <a:gd name="connsiteX0" fmla="*/ 126206 w 127825"/>
                <a:gd name="connsiteY0" fmla="*/ 50959 h 189356"/>
                <a:gd name="connsiteX1" fmla="*/ 65056 w 127825"/>
                <a:gd name="connsiteY1" fmla="*/ 0 h 189356"/>
                <a:gd name="connsiteX2" fmla="*/ 3905 w 127825"/>
                <a:gd name="connsiteY2" fmla="*/ 50006 h 189356"/>
                <a:gd name="connsiteX3" fmla="*/ 19431 w 127825"/>
                <a:gd name="connsiteY3" fmla="*/ 84582 h 189356"/>
                <a:gd name="connsiteX4" fmla="*/ 61532 w 127825"/>
                <a:gd name="connsiteY4" fmla="*/ 103632 h 189356"/>
                <a:gd name="connsiteX5" fmla="*/ 107156 w 127825"/>
                <a:gd name="connsiteY5" fmla="*/ 139732 h 189356"/>
                <a:gd name="connsiteX6" fmla="*/ 66294 w 127825"/>
                <a:gd name="connsiteY6" fmla="*/ 171545 h 189356"/>
                <a:gd name="connsiteX7" fmla="*/ 20193 w 127825"/>
                <a:gd name="connsiteY7" fmla="*/ 135350 h 189356"/>
                <a:gd name="connsiteX8" fmla="*/ 0 w 127825"/>
                <a:gd name="connsiteY8" fmla="*/ 135350 h 189356"/>
                <a:gd name="connsiteX9" fmla="*/ 65437 w 127825"/>
                <a:gd name="connsiteY9" fmla="*/ 189357 h 189356"/>
                <a:gd name="connsiteX10" fmla="*/ 127826 w 127825"/>
                <a:gd name="connsiteY10" fmla="*/ 139732 h 189356"/>
                <a:gd name="connsiteX11" fmla="*/ 113538 w 127825"/>
                <a:gd name="connsiteY11" fmla="*/ 104775 h 189356"/>
                <a:gd name="connsiteX12" fmla="*/ 67818 w 127825"/>
                <a:gd name="connsiteY12" fmla="*/ 83725 h 189356"/>
                <a:gd name="connsiteX13" fmla="*/ 24575 w 127825"/>
                <a:gd name="connsiteY13" fmla="*/ 48863 h 189356"/>
                <a:gd name="connsiteX14" fmla="*/ 64675 w 127825"/>
                <a:gd name="connsiteY14" fmla="*/ 18288 h 189356"/>
                <a:gd name="connsiteX15" fmla="*/ 105537 w 127825"/>
                <a:gd name="connsiteY15" fmla="*/ 51244 h 18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825" h="189356">
                  <a:moveTo>
                    <a:pt x="126206" y="50959"/>
                  </a:moveTo>
                  <a:cubicBezTo>
                    <a:pt x="124587" y="19050"/>
                    <a:pt x="102013" y="0"/>
                    <a:pt x="65056" y="0"/>
                  </a:cubicBezTo>
                  <a:cubicBezTo>
                    <a:pt x="28099" y="0"/>
                    <a:pt x="3905" y="20288"/>
                    <a:pt x="3905" y="50006"/>
                  </a:cubicBezTo>
                  <a:cubicBezTo>
                    <a:pt x="3993" y="63201"/>
                    <a:pt x="9628" y="75750"/>
                    <a:pt x="19431" y="84582"/>
                  </a:cubicBezTo>
                  <a:cubicBezTo>
                    <a:pt x="31546" y="94522"/>
                    <a:pt x="46068" y="101092"/>
                    <a:pt x="61532" y="103632"/>
                  </a:cubicBezTo>
                  <a:cubicBezTo>
                    <a:pt x="94869" y="111538"/>
                    <a:pt x="107156" y="121444"/>
                    <a:pt x="107156" y="139732"/>
                  </a:cubicBezTo>
                  <a:cubicBezTo>
                    <a:pt x="107156" y="158020"/>
                    <a:pt x="90869" y="171545"/>
                    <a:pt x="66294" y="171545"/>
                  </a:cubicBezTo>
                  <a:cubicBezTo>
                    <a:pt x="38862" y="171545"/>
                    <a:pt x="21812" y="158020"/>
                    <a:pt x="20193" y="135350"/>
                  </a:cubicBezTo>
                  <a:lnTo>
                    <a:pt x="0" y="135350"/>
                  </a:lnTo>
                  <a:cubicBezTo>
                    <a:pt x="3905" y="171545"/>
                    <a:pt x="25813" y="189357"/>
                    <a:pt x="65437" y="189357"/>
                  </a:cubicBezTo>
                  <a:cubicBezTo>
                    <a:pt x="103537" y="189357"/>
                    <a:pt x="127826" y="169545"/>
                    <a:pt x="127826" y="139732"/>
                  </a:cubicBezTo>
                  <a:cubicBezTo>
                    <a:pt x="127725" y="126678"/>
                    <a:pt x="122610" y="114162"/>
                    <a:pt x="113538" y="104775"/>
                  </a:cubicBezTo>
                  <a:cubicBezTo>
                    <a:pt x="104013" y="95250"/>
                    <a:pt x="92488" y="89726"/>
                    <a:pt x="67818" y="83725"/>
                  </a:cubicBezTo>
                  <a:cubicBezTo>
                    <a:pt x="34100" y="75438"/>
                    <a:pt x="24575" y="67913"/>
                    <a:pt x="24575" y="48863"/>
                  </a:cubicBezTo>
                  <a:cubicBezTo>
                    <a:pt x="24575" y="29813"/>
                    <a:pt x="40100" y="18288"/>
                    <a:pt x="64675" y="18288"/>
                  </a:cubicBezTo>
                  <a:cubicBezTo>
                    <a:pt x="89249" y="18288"/>
                    <a:pt x="105537" y="30194"/>
                    <a:pt x="105537" y="51244"/>
                  </a:cubicBez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9179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F008-CE52-449A-86BC-605164F9AE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B455B5-7F03-414F-867F-34F06578D9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F027FAA2-D592-4CC0-9197-B16F1831BDA5}"/>
              </a:ext>
            </a:extLst>
          </p:cNvPr>
          <p:cNvSpPr>
            <a:spLocks noGrp="1"/>
          </p:cNvSpPr>
          <p:nvPr>
            <p:ph type="body" sz="quarter" idx="13"/>
          </p:nvPr>
        </p:nvSpPr>
        <p:spPr>
          <a:xfrm>
            <a:off x="330199" y="349250"/>
            <a:ext cx="3756025" cy="260350"/>
          </a:xfrm>
        </p:spPr>
        <p:txBody>
          <a:bodyPr>
            <a:normAutofit/>
          </a:bodyPr>
          <a:lstStyle>
            <a:lvl1pPr>
              <a:defRPr sz="1100">
                <a:solidFill>
                  <a:schemeClr val="bg2"/>
                </a:solidFill>
              </a:defRPr>
            </a:lvl1pPr>
          </a:lstStyle>
          <a:p>
            <a:pPr lvl="0"/>
            <a:endParaRPr lang="en-US"/>
          </a:p>
        </p:txBody>
      </p:sp>
      <p:sp>
        <p:nvSpPr>
          <p:cNvPr id="14" name="Footer Placeholder 13">
            <a:extLst>
              <a:ext uri="{FF2B5EF4-FFF2-40B4-BE49-F238E27FC236}">
                <a16:creationId xmlns:a16="http://schemas.microsoft.com/office/drawing/2014/main" id="{8E566C6E-6315-41BA-9F04-74685E98ADAF}"/>
              </a:ext>
            </a:extLst>
          </p:cNvPr>
          <p:cNvSpPr>
            <a:spLocks noGrp="1"/>
          </p:cNvSpPr>
          <p:nvPr>
            <p:ph type="ftr" sz="quarter" idx="15"/>
          </p:nvPr>
        </p:nvSpPr>
        <p:spPr/>
        <p:txBody>
          <a:bodyPr/>
          <a:lstStyle/>
          <a:p>
            <a:r>
              <a:rPr lang="en-GB" sz="800"/>
              <a:t>All information ©Cornish Metals inc. All Rights Reserved.</a:t>
            </a:r>
          </a:p>
        </p:txBody>
      </p:sp>
      <p:sp>
        <p:nvSpPr>
          <p:cNvPr id="15" name="Slide Number Placeholder 14">
            <a:extLst>
              <a:ext uri="{FF2B5EF4-FFF2-40B4-BE49-F238E27FC236}">
                <a16:creationId xmlns:a16="http://schemas.microsoft.com/office/drawing/2014/main" id="{18D52947-93D1-45C1-8156-69029BA26E7A}"/>
              </a:ext>
            </a:extLst>
          </p:cNvPr>
          <p:cNvSpPr>
            <a:spLocks noGrp="1"/>
          </p:cNvSpPr>
          <p:nvPr>
            <p:ph type="sldNum" sz="quarter" idx="16"/>
          </p:nvPr>
        </p:nvSpPr>
        <p:spPr/>
        <p:txBody>
          <a:bodyPr/>
          <a:lstStyle>
            <a:lvl1pPr algn="ctr">
              <a:defRPr/>
            </a:lvl1pPr>
          </a:lstStyle>
          <a:p>
            <a:fld id="{93523A7C-739C-477D-AB78-D91EDEEA1608}" type="slidenum">
              <a:rPr lang="en-GB" smtClean="0"/>
              <a:pPr/>
              <a:t>‹#›</a:t>
            </a:fld>
            <a:endParaRPr lang="en-GB"/>
          </a:p>
        </p:txBody>
      </p:sp>
      <p:cxnSp>
        <p:nvCxnSpPr>
          <p:cNvPr id="20" name="Straight Connector 19">
            <a:extLst>
              <a:ext uri="{FF2B5EF4-FFF2-40B4-BE49-F238E27FC236}">
                <a16:creationId xmlns:a16="http://schemas.microsoft.com/office/drawing/2014/main" id="{D2BB6334-A8EC-4B2C-83B6-944A97EFCA0A}"/>
              </a:ext>
            </a:extLst>
          </p:cNvPr>
          <p:cNvCxnSpPr>
            <a:cxnSpLocks/>
          </p:cNvCxnSpPr>
          <p:nvPr userDrawn="1"/>
        </p:nvCxnSpPr>
        <p:spPr>
          <a:xfrm>
            <a:off x="407988" y="584200"/>
            <a:ext cx="2767012"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51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8896AAD-8C33-4804-B256-FAFE52635B5C}"/>
              </a:ext>
            </a:extLst>
          </p:cNvPr>
          <p:cNvSpPr>
            <a:spLocks noGrp="1"/>
          </p:cNvSpPr>
          <p:nvPr>
            <p:ph type="pic" sz="quarter" idx="17"/>
          </p:nvPr>
        </p:nvSpPr>
        <p:spPr>
          <a:xfrm>
            <a:off x="7537958" y="0"/>
            <a:ext cx="4658521" cy="6858000"/>
          </a:xfrm>
          <a:custGeom>
            <a:avLst/>
            <a:gdLst>
              <a:gd name="connsiteX0" fmla="*/ 3756909 w 4658521"/>
              <a:gd name="connsiteY0" fmla="*/ 0 h 6858000"/>
              <a:gd name="connsiteX1" fmla="*/ 4658521 w 4658521"/>
              <a:gd name="connsiteY1" fmla="*/ 0 h 6858000"/>
              <a:gd name="connsiteX2" fmla="*/ 4658521 w 4658521"/>
              <a:gd name="connsiteY2" fmla="*/ 6858000 h 6858000"/>
              <a:gd name="connsiteX3" fmla="*/ 0 w 46585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58521" h="6858000">
                <a:moveTo>
                  <a:pt x="3756909" y="0"/>
                </a:moveTo>
                <a:lnTo>
                  <a:pt x="4658521" y="0"/>
                </a:lnTo>
                <a:lnTo>
                  <a:pt x="4658521" y="6858000"/>
                </a:lnTo>
                <a:lnTo>
                  <a:pt x="0" y="6858000"/>
                </a:lnTo>
                <a:close/>
              </a:path>
            </a:pathLst>
          </a:custGeom>
          <a:solidFill>
            <a:schemeClr val="bg2"/>
          </a:solidFill>
        </p:spPr>
        <p:txBody>
          <a:bodyPr wrap="square">
            <a:noAutofit/>
          </a:bodyPr>
          <a:lstStyle/>
          <a:p>
            <a:endParaRPr lang="en-GB"/>
          </a:p>
        </p:txBody>
      </p:sp>
      <p:sp>
        <p:nvSpPr>
          <p:cNvPr id="2" name="Title 1">
            <a:extLst>
              <a:ext uri="{FF2B5EF4-FFF2-40B4-BE49-F238E27FC236}">
                <a16:creationId xmlns:a16="http://schemas.microsoft.com/office/drawing/2014/main" id="{03D5F008-CE52-449A-86BC-605164F9AEDC}"/>
              </a:ext>
            </a:extLst>
          </p:cNvPr>
          <p:cNvSpPr>
            <a:spLocks noGrp="1"/>
          </p:cNvSpPr>
          <p:nvPr>
            <p:ph type="title"/>
          </p:nvPr>
        </p:nvSpPr>
        <p:spPr>
          <a:xfrm>
            <a:off x="316871" y="638175"/>
            <a:ext cx="9678029" cy="123144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B455B5-7F03-414F-867F-34F06578D97D}"/>
              </a:ext>
            </a:extLst>
          </p:cNvPr>
          <p:cNvSpPr>
            <a:spLocks noGrp="1"/>
          </p:cNvSpPr>
          <p:nvPr>
            <p:ph idx="1"/>
          </p:nvPr>
        </p:nvSpPr>
        <p:spPr>
          <a:xfrm>
            <a:off x="316871" y="1971675"/>
            <a:ext cx="9678029" cy="4205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F027FAA2-D592-4CC0-9197-B16F1831BDA5}"/>
              </a:ext>
            </a:extLst>
          </p:cNvPr>
          <p:cNvSpPr>
            <a:spLocks noGrp="1"/>
          </p:cNvSpPr>
          <p:nvPr>
            <p:ph type="body" sz="quarter" idx="13"/>
          </p:nvPr>
        </p:nvSpPr>
        <p:spPr>
          <a:xfrm>
            <a:off x="330199" y="349250"/>
            <a:ext cx="3756025" cy="260350"/>
          </a:xfrm>
        </p:spPr>
        <p:txBody>
          <a:bodyPr>
            <a:normAutofit/>
          </a:bodyPr>
          <a:lstStyle>
            <a:lvl1pPr>
              <a:defRPr sz="1100">
                <a:solidFill>
                  <a:schemeClr val="bg2"/>
                </a:solidFill>
              </a:defRPr>
            </a:lvl1pPr>
          </a:lstStyle>
          <a:p>
            <a:pPr lvl="0"/>
            <a:endParaRPr lang="en-US"/>
          </a:p>
        </p:txBody>
      </p:sp>
      <p:sp>
        <p:nvSpPr>
          <p:cNvPr id="14" name="Footer Placeholder 13">
            <a:extLst>
              <a:ext uri="{FF2B5EF4-FFF2-40B4-BE49-F238E27FC236}">
                <a16:creationId xmlns:a16="http://schemas.microsoft.com/office/drawing/2014/main" id="{8E566C6E-6315-41BA-9F04-74685E98ADAF}"/>
              </a:ext>
            </a:extLst>
          </p:cNvPr>
          <p:cNvSpPr>
            <a:spLocks noGrp="1"/>
          </p:cNvSpPr>
          <p:nvPr>
            <p:ph type="ftr" sz="quarter" idx="15"/>
          </p:nvPr>
        </p:nvSpPr>
        <p:spPr/>
        <p:txBody>
          <a:bodyPr/>
          <a:lstStyle/>
          <a:p>
            <a:r>
              <a:rPr lang="en-GB" sz="800"/>
              <a:t>All information ©Cornish Metals inc. All Rights Reserved.</a:t>
            </a:r>
          </a:p>
        </p:txBody>
      </p:sp>
      <p:sp>
        <p:nvSpPr>
          <p:cNvPr id="15" name="Slide Number Placeholder 14">
            <a:extLst>
              <a:ext uri="{FF2B5EF4-FFF2-40B4-BE49-F238E27FC236}">
                <a16:creationId xmlns:a16="http://schemas.microsoft.com/office/drawing/2014/main" id="{18D52947-93D1-45C1-8156-69029BA26E7A}"/>
              </a:ext>
            </a:extLst>
          </p:cNvPr>
          <p:cNvSpPr>
            <a:spLocks noGrp="1"/>
          </p:cNvSpPr>
          <p:nvPr>
            <p:ph type="sldNum" sz="quarter" idx="16"/>
          </p:nvPr>
        </p:nvSpPr>
        <p:spPr/>
        <p:txBody>
          <a:bodyPr/>
          <a:lstStyle>
            <a:lvl1pPr algn="ctr">
              <a:defRPr/>
            </a:lvl1pPr>
          </a:lstStyle>
          <a:p>
            <a:fld id="{93523A7C-739C-477D-AB78-D91EDEEA1608}" type="slidenum">
              <a:rPr lang="en-GB" smtClean="0"/>
              <a:pPr/>
              <a:t>‹#›</a:t>
            </a:fld>
            <a:endParaRPr lang="en-GB"/>
          </a:p>
        </p:txBody>
      </p:sp>
      <p:cxnSp>
        <p:nvCxnSpPr>
          <p:cNvPr id="20" name="Straight Connector 19">
            <a:extLst>
              <a:ext uri="{FF2B5EF4-FFF2-40B4-BE49-F238E27FC236}">
                <a16:creationId xmlns:a16="http://schemas.microsoft.com/office/drawing/2014/main" id="{D2BB6334-A8EC-4B2C-83B6-944A97EFCA0A}"/>
              </a:ext>
            </a:extLst>
          </p:cNvPr>
          <p:cNvCxnSpPr>
            <a:cxnSpLocks/>
          </p:cNvCxnSpPr>
          <p:nvPr userDrawn="1"/>
        </p:nvCxnSpPr>
        <p:spPr>
          <a:xfrm>
            <a:off x="407988" y="584200"/>
            <a:ext cx="2767012"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Content Placeholder 8">
            <a:extLst>
              <a:ext uri="{FF2B5EF4-FFF2-40B4-BE49-F238E27FC236}">
                <a16:creationId xmlns:a16="http://schemas.microsoft.com/office/drawing/2014/main" id="{08347647-C548-448D-931D-26809E1995E3}"/>
              </a:ext>
            </a:extLst>
          </p:cNvPr>
          <p:cNvGrpSpPr/>
          <p:nvPr userDrawn="1"/>
        </p:nvGrpSpPr>
        <p:grpSpPr>
          <a:xfrm>
            <a:off x="9667875" y="6267026"/>
            <a:ext cx="2278856" cy="286967"/>
            <a:chOff x="4764881" y="3912394"/>
            <a:chExt cx="2571750" cy="323850"/>
          </a:xfrm>
          <a:solidFill>
            <a:schemeClr val="bg1"/>
          </a:solidFill>
        </p:grpSpPr>
        <p:sp>
          <p:nvSpPr>
            <p:cNvPr id="11" name="Freeform: Shape 10">
              <a:extLst>
                <a:ext uri="{FF2B5EF4-FFF2-40B4-BE49-F238E27FC236}">
                  <a16:creationId xmlns:a16="http://schemas.microsoft.com/office/drawing/2014/main" id="{D48F7F90-8CBF-4A2D-BC49-C116886BDD9E}"/>
                </a:ext>
              </a:extLst>
            </p:cNvPr>
            <p:cNvSpPr/>
            <p:nvPr/>
          </p:nvSpPr>
          <p:spPr>
            <a:xfrm>
              <a:off x="4942569" y="3940141"/>
              <a:ext cx="253794" cy="277870"/>
            </a:xfrm>
            <a:custGeom>
              <a:avLst/>
              <a:gdLst>
                <a:gd name="connsiteX0" fmla="*/ 37672 w 253794"/>
                <a:gd name="connsiteY0" fmla="*/ 41975 h 277870"/>
                <a:gd name="connsiteX1" fmla="*/ 48 w 253794"/>
                <a:gd name="connsiteY1" fmla="*/ 143702 h 277870"/>
                <a:gd name="connsiteX2" fmla="*/ 38148 w 253794"/>
                <a:gd name="connsiteY2" fmla="*/ 240667 h 277870"/>
                <a:gd name="connsiteX3" fmla="*/ 135970 w 253794"/>
                <a:gd name="connsiteY3" fmla="*/ 277814 h 277870"/>
                <a:gd name="connsiteX4" fmla="*/ 206169 w 253794"/>
                <a:gd name="connsiteY4" fmla="*/ 260860 h 277870"/>
                <a:gd name="connsiteX5" fmla="*/ 253794 w 253794"/>
                <a:gd name="connsiteY5" fmla="*/ 218474 h 277870"/>
                <a:gd name="connsiteX6" fmla="*/ 246270 w 253794"/>
                <a:gd name="connsiteY6" fmla="*/ 210377 h 277870"/>
                <a:gd name="connsiteX7" fmla="*/ 205217 w 253794"/>
                <a:gd name="connsiteY7" fmla="*/ 247525 h 277870"/>
                <a:gd name="connsiteX8" fmla="*/ 148067 w 253794"/>
                <a:gd name="connsiteY8" fmla="*/ 262479 h 277870"/>
                <a:gd name="connsiteX9" fmla="*/ 68724 w 253794"/>
                <a:gd name="connsiteY9" fmla="*/ 221426 h 277870"/>
                <a:gd name="connsiteX10" fmla="*/ 44721 w 253794"/>
                <a:gd name="connsiteY10" fmla="*/ 136654 h 277870"/>
                <a:gd name="connsiteX11" fmla="*/ 68724 w 253794"/>
                <a:gd name="connsiteY11" fmla="*/ 54167 h 277870"/>
                <a:gd name="connsiteX12" fmla="*/ 148067 w 253794"/>
                <a:gd name="connsiteY12" fmla="*/ 13210 h 277870"/>
                <a:gd name="connsiteX13" fmla="*/ 211694 w 253794"/>
                <a:gd name="connsiteY13" fmla="*/ 38927 h 277870"/>
                <a:gd name="connsiteX14" fmla="*/ 239221 w 253794"/>
                <a:gd name="connsiteY14" fmla="*/ 87886 h 277870"/>
                <a:gd name="connsiteX15" fmla="*/ 247032 w 253794"/>
                <a:gd name="connsiteY15" fmla="*/ 87886 h 277870"/>
                <a:gd name="connsiteX16" fmla="*/ 239221 w 253794"/>
                <a:gd name="connsiteY16" fmla="*/ 2161 h 277870"/>
                <a:gd name="connsiteX17" fmla="*/ 231887 w 253794"/>
                <a:gd name="connsiteY17" fmla="*/ 2161 h 277870"/>
                <a:gd name="connsiteX18" fmla="*/ 228267 w 253794"/>
                <a:gd name="connsiteY18" fmla="*/ 11686 h 277870"/>
                <a:gd name="connsiteX19" fmla="*/ 219314 w 253794"/>
                <a:gd name="connsiteY19" fmla="*/ 15591 h 277870"/>
                <a:gd name="connsiteX20" fmla="*/ 191215 w 253794"/>
                <a:gd name="connsiteY20" fmla="*/ 7876 h 277870"/>
                <a:gd name="connsiteX21" fmla="*/ 140256 w 253794"/>
                <a:gd name="connsiteY21" fmla="*/ 65 h 277870"/>
                <a:gd name="connsiteX22" fmla="*/ 37672 w 253794"/>
                <a:gd name="connsiteY22" fmla="*/ 41975 h 27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794" h="277870">
                  <a:moveTo>
                    <a:pt x="37672" y="41975"/>
                  </a:moveTo>
                  <a:cubicBezTo>
                    <a:pt x="12586" y="69827"/>
                    <a:pt x="-878" y="106230"/>
                    <a:pt x="48" y="143702"/>
                  </a:cubicBezTo>
                  <a:cubicBezTo>
                    <a:pt x="-925" y="179853"/>
                    <a:pt x="12826" y="214849"/>
                    <a:pt x="38148" y="240667"/>
                  </a:cubicBezTo>
                  <a:cubicBezTo>
                    <a:pt x="62405" y="264924"/>
                    <a:pt x="95013" y="277306"/>
                    <a:pt x="135970" y="277814"/>
                  </a:cubicBezTo>
                  <a:cubicBezTo>
                    <a:pt x="160462" y="278516"/>
                    <a:pt x="184698" y="272663"/>
                    <a:pt x="206169" y="260860"/>
                  </a:cubicBezTo>
                  <a:cubicBezTo>
                    <a:pt x="224305" y="249496"/>
                    <a:pt x="240404" y="235169"/>
                    <a:pt x="253794" y="218474"/>
                  </a:cubicBezTo>
                  <a:lnTo>
                    <a:pt x="246270" y="210377"/>
                  </a:lnTo>
                  <a:cubicBezTo>
                    <a:pt x="235071" y="225257"/>
                    <a:pt x="221138" y="237864"/>
                    <a:pt x="205217" y="247525"/>
                  </a:cubicBezTo>
                  <a:cubicBezTo>
                    <a:pt x="187866" y="257577"/>
                    <a:pt x="168118" y="262745"/>
                    <a:pt x="148067" y="262479"/>
                  </a:cubicBezTo>
                  <a:cubicBezTo>
                    <a:pt x="111364" y="260828"/>
                    <a:pt x="84916" y="247144"/>
                    <a:pt x="68724" y="221426"/>
                  </a:cubicBezTo>
                  <a:cubicBezTo>
                    <a:pt x="52669" y="196095"/>
                    <a:pt x="44329" y="166641"/>
                    <a:pt x="44721" y="136654"/>
                  </a:cubicBezTo>
                  <a:cubicBezTo>
                    <a:pt x="44515" y="107407"/>
                    <a:pt x="52858" y="78737"/>
                    <a:pt x="68724" y="54167"/>
                  </a:cubicBezTo>
                  <a:cubicBezTo>
                    <a:pt x="85043" y="28767"/>
                    <a:pt x="111491" y="15115"/>
                    <a:pt x="148067" y="13210"/>
                  </a:cubicBezTo>
                  <a:cubicBezTo>
                    <a:pt x="176642" y="14543"/>
                    <a:pt x="197851" y="23116"/>
                    <a:pt x="211694" y="38927"/>
                  </a:cubicBezTo>
                  <a:cubicBezTo>
                    <a:pt x="224455" y="52954"/>
                    <a:pt x="233867" y="69694"/>
                    <a:pt x="239221" y="87886"/>
                  </a:cubicBezTo>
                  <a:lnTo>
                    <a:pt x="247032" y="87886"/>
                  </a:lnTo>
                  <a:lnTo>
                    <a:pt x="239221" y="2161"/>
                  </a:lnTo>
                  <a:lnTo>
                    <a:pt x="231887" y="2161"/>
                  </a:lnTo>
                  <a:cubicBezTo>
                    <a:pt x="231639" y="5622"/>
                    <a:pt x="230381" y="8934"/>
                    <a:pt x="228267" y="11686"/>
                  </a:cubicBezTo>
                  <a:cubicBezTo>
                    <a:pt x="226026" y="14273"/>
                    <a:pt x="222735" y="15708"/>
                    <a:pt x="219314" y="15591"/>
                  </a:cubicBezTo>
                  <a:cubicBezTo>
                    <a:pt x="209548" y="14796"/>
                    <a:pt x="200018" y="12179"/>
                    <a:pt x="191215" y="7876"/>
                  </a:cubicBezTo>
                  <a:cubicBezTo>
                    <a:pt x="174847" y="2187"/>
                    <a:pt x="157577" y="-460"/>
                    <a:pt x="140256" y="65"/>
                  </a:cubicBezTo>
                  <a:cubicBezTo>
                    <a:pt x="96568" y="573"/>
                    <a:pt x="62374" y="14543"/>
                    <a:pt x="37672" y="41975"/>
                  </a:cubicBezTo>
                </a:path>
              </a:pathLst>
            </a:custGeom>
            <a:grp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B271234-BDE4-40B7-93A7-28234AA10BDE}"/>
                </a:ext>
              </a:extLst>
            </p:cNvPr>
            <p:cNvSpPr/>
            <p:nvPr/>
          </p:nvSpPr>
          <p:spPr>
            <a:xfrm>
              <a:off x="5184595" y="4026655"/>
              <a:ext cx="182409" cy="190538"/>
            </a:xfrm>
            <a:custGeom>
              <a:avLst/>
              <a:gdLst>
                <a:gd name="connsiteX0" fmla="*/ 137498 w 182409"/>
                <a:gd name="connsiteY0" fmla="*/ 157201 h 190538"/>
                <a:gd name="connsiteX1" fmla="*/ 94635 w 182409"/>
                <a:gd name="connsiteY1" fmla="*/ 180061 h 190538"/>
                <a:gd name="connsiteX2" fmla="*/ 48344 w 182409"/>
                <a:gd name="connsiteY2" fmla="*/ 144533 h 190538"/>
                <a:gd name="connsiteX3" fmla="*/ 35675 w 182409"/>
                <a:gd name="connsiteY3" fmla="*/ 82239 h 190538"/>
                <a:gd name="connsiteX4" fmla="*/ 47010 w 182409"/>
                <a:gd name="connsiteY4" fmla="*/ 33757 h 190538"/>
                <a:gd name="connsiteX5" fmla="*/ 86825 w 182409"/>
                <a:gd name="connsiteY5" fmla="*/ 10802 h 190538"/>
                <a:gd name="connsiteX6" fmla="*/ 133307 w 182409"/>
                <a:gd name="connsiteY6" fmla="*/ 45473 h 190538"/>
                <a:gd name="connsiteX7" fmla="*/ 146642 w 182409"/>
                <a:gd name="connsiteY7" fmla="*/ 106337 h 190538"/>
                <a:gd name="connsiteX8" fmla="*/ 137117 w 182409"/>
                <a:gd name="connsiteY8" fmla="*/ 157201 h 190538"/>
                <a:gd name="connsiteX9" fmla="*/ 181980 w 182409"/>
                <a:gd name="connsiteY9" fmla="*/ 91574 h 190538"/>
                <a:gd name="connsiteX10" fmla="*/ 159977 w 182409"/>
                <a:gd name="connsiteY10" fmla="*/ 28614 h 190538"/>
                <a:gd name="connsiteX11" fmla="*/ 94635 w 182409"/>
                <a:gd name="connsiteY11" fmla="*/ 39 h 190538"/>
                <a:gd name="connsiteX12" fmla="*/ 24627 w 182409"/>
                <a:gd name="connsiteY12" fmla="*/ 28614 h 190538"/>
                <a:gd name="connsiteX13" fmla="*/ 52 w 182409"/>
                <a:gd name="connsiteY13" fmla="*/ 95289 h 190538"/>
                <a:gd name="connsiteX14" fmla="*/ 22531 w 182409"/>
                <a:gd name="connsiteY14" fmla="*/ 161964 h 190538"/>
                <a:gd name="connsiteX15" fmla="*/ 89206 w 182409"/>
                <a:gd name="connsiteY15" fmla="*/ 190539 h 190538"/>
                <a:gd name="connsiteX16" fmla="*/ 161120 w 182409"/>
                <a:gd name="connsiteY16" fmla="*/ 159297 h 190538"/>
                <a:gd name="connsiteX17" fmla="*/ 182361 w 182409"/>
                <a:gd name="connsiteY17" fmla="*/ 91574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409" h="190538">
                  <a:moveTo>
                    <a:pt x="137498" y="157201"/>
                  </a:moveTo>
                  <a:cubicBezTo>
                    <a:pt x="130767" y="171679"/>
                    <a:pt x="116479" y="179299"/>
                    <a:pt x="94635" y="180061"/>
                  </a:cubicBezTo>
                  <a:cubicBezTo>
                    <a:pt x="73379" y="178832"/>
                    <a:pt x="55028" y="164748"/>
                    <a:pt x="48344" y="144533"/>
                  </a:cubicBezTo>
                  <a:cubicBezTo>
                    <a:pt x="39924" y="124847"/>
                    <a:pt x="35614" y="103650"/>
                    <a:pt x="35675" y="82239"/>
                  </a:cubicBezTo>
                  <a:cubicBezTo>
                    <a:pt x="35161" y="65367"/>
                    <a:pt x="39068" y="48653"/>
                    <a:pt x="47010" y="33757"/>
                  </a:cubicBezTo>
                  <a:cubicBezTo>
                    <a:pt x="54931" y="19248"/>
                    <a:pt x="70300" y="10387"/>
                    <a:pt x="86825" y="10802"/>
                  </a:cubicBezTo>
                  <a:cubicBezTo>
                    <a:pt x="107867" y="11998"/>
                    <a:pt x="126162" y="25644"/>
                    <a:pt x="133307" y="45473"/>
                  </a:cubicBezTo>
                  <a:cubicBezTo>
                    <a:pt x="141992" y="64594"/>
                    <a:pt x="146537" y="85336"/>
                    <a:pt x="146642" y="106337"/>
                  </a:cubicBezTo>
                  <a:cubicBezTo>
                    <a:pt x="147567" y="123809"/>
                    <a:pt x="144301" y="141248"/>
                    <a:pt x="137117" y="157201"/>
                  </a:cubicBezTo>
                  <a:moveTo>
                    <a:pt x="181980" y="91574"/>
                  </a:moveTo>
                  <a:cubicBezTo>
                    <a:pt x="182239" y="68659"/>
                    <a:pt x="174453" y="46379"/>
                    <a:pt x="159977" y="28614"/>
                  </a:cubicBezTo>
                  <a:cubicBezTo>
                    <a:pt x="143585" y="9769"/>
                    <a:pt x="119599" y="-720"/>
                    <a:pt x="94635" y="39"/>
                  </a:cubicBezTo>
                  <a:cubicBezTo>
                    <a:pt x="64155" y="801"/>
                    <a:pt x="40819" y="10230"/>
                    <a:pt x="24627" y="28614"/>
                  </a:cubicBezTo>
                  <a:cubicBezTo>
                    <a:pt x="8351" y="46963"/>
                    <a:pt x="-422" y="70766"/>
                    <a:pt x="52" y="95289"/>
                  </a:cubicBezTo>
                  <a:cubicBezTo>
                    <a:pt x="-726" y="119495"/>
                    <a:pt x="7255" y="143170"/>
                    <a:pt x="22531" y="161964"/>
                  </a:cubicBezTo>
                  <a:cubicBezTo>
                    <a:pt x="37485" y="179871"/>
                    <a:pt x="59774" y="189205"/>
                    <a:pt x="89206" y="190539"/>
                  </a:cubicBezTo>
                  <a:cubicBezTo>
                    <a:pt x="122639" y="189396"/>
                    <a:pt x="146356" y="179013"/>
                    <a:pt x="161120" y="159297"/>
                  </a:cubicBezTo>
                  <a:cubicBezTo>
                    <a:pt x="175606" y="139749"/>
                    <a:pt x="183088" y="115893"/>
                    <a:pt x="182361" y="91574"/>
                  </a:cubicBezTo>
                </a:path>
              </a:pathLst>
            </a:custGeom>
            <a:grp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61365FA-CDC0-409F-A4E4-6146341ADC65}"/>
                </a:ext>
              </a:extLst>
            </p:cNvPr>
            <p:cNvSpPr/>
            <p:nvPr/>
          </p:nvSpPr>
          <p:spPr>
            <a:xfrm>
              <a:off x="5373718" y="4025170"/>
              <a:ext cx="133276" cy="187261"/>
            </a:xfrm>
            <a:custGeom>
              <a:avLst/>
              <a:gdLst>
                <a:gd name="connsiteX0" fmla="*/ 762 w 133276"/>
                <a:gd name="connsiteY0" fmla="*/ 26289 h 187261"/>
                <a:gd name="connsiteX1" fmla="*/ 22193 w 133276"/>
                <a:gd name="connsiteY1" fmla="*/ 29337 h 187261"/>
                <a:gd name="connsiteX2" fmla="*/ 30290 w 133276"/>
                <a:gd name="connsiteY2" fmla="*/ 45625 h 187261"/>
                <a:gd name="connsiteX3" fmla="*/ 30290 w 133276"/>
                <a:gd name="connsiteY3" fmla="*/ 152972 h 187261"/>
                <a:gd name="connsiteX4" fmla="*/ 23050 w 133276"/>
                <a:gd name="connsiteY4" fmla="*/ 173927 h 187261"/>
                <a:gd name="connsiteX5" fmla="*/ 0 w 133276"/>
                <a:gd name="connsiteY5" fmla="*/ 181547 h 187261"/>
                <a:gd name="connsiteX6" fmla="*/ 0 w 133276"/>
                <a:gd name="connsiteY6" fmla="*/ 187262 h 187261"/>
                <a:gd name="connsiteX7" fmla="*/ 96679 w 133276"/>
                <a:gd name="connsiteY7" fmla="*/ 187262 h 187261"/>
                <a:gd name="connsiteX8" fmla="*/ 96679 w 133276"/>
                <a:gd name="connsiteY8" fmla="*/ 181547 h 187261"/>
                <a:gd name="connsiteX9" fmla="*/ 70295 w 133276"/>
                <a:gd name="connsiteY9" fmla="*/ 174498 h 187261"/>
                <a:gd name="connsiteX10" fmla="*/ 63341 w 133276"/>
                <a:gd name="connsiteY10" fmla="*/ 152972 h 187261"/>
                <a:gd name="connsiteX11" fmla="*/ 63341 w 133276"/>
                <a:gd name="connsiteY11" fmla="*/ 52673 h 187261"/>
                <a:gd name="connsiteX12" fmla="*/ 74104 w 133276"/>
                <a:gd name="connsiteY12" fmla="*/ 38291 h 187261"/>
                <a:gd name="connsiteX13" fmla="*/ 91154 w 133276"/>
                <a:gd name="connsiteY13" fmla="*/ 27813 h 187261"/>
                <a:gd name="connsiteX14" fmla="*/ 103061 w 133276"/>
                <a:gd name="connsiteY14" fmla="*/ 32957 h 187261"/>
                <a:gd name="connsiteX15" fmla="*/ 117729 w 133276"/>
                <a:gd name="connsiteY15" fmla="*/ 38100 h 187261"/>
                <a:gd name="connsiteX16" fmla="*/ 129826 w 133276"/>
                <a:gd name="connsiteY16" fmla="*/ 33242 h 187261"/>
                <a:gd name="connsiteX17" fmla="*/ 133255 w 133276"/>
                <a:gd name="connsiteY17" fmla="*/ 22574 h 187261"/>
                <a:gd name="connsiteX18" fmla="*/ 128302 w 133276"/>
                <a:gd name="connsiteY18" fmla="*/ 7525 h 187261"/>
                <a:gd name="connsiteX19" fmla="*/ 112967 w 133276"/>
                <a:gd name="connsiteY19" fmla="*/ 1524 h 187261"/>
                <a:gd name="connsiteX20" fmla="*/ 85916 w 133276"/>
                <a:gd name="connsiteY20" fmla="*/ 12287 h 187261"/>
                <a:gd name="connsiteX21" fmla="*/ 63341 w 133276"/>
                <a:gd name="connsiteY21" fmla="*/ 36385 h 187261"/>
                <a:gd name="connsiteX22" fmla="*/ 63341 w 133276"/>
                <a:gd name="connsiteY22" fmla="*/ 0 h 187261"/>
                <a:gd name="connsiteX23" fmla="*/ 33623 w 133276"/>
                <a:gd name="connsiteY23" fmla="*/ 10001 h 187261"/>
                <a:gd name="connsiteX24" fmla="*/ 762 w 133276"/>
                <a:gd name="connsiteY24" fmla="*/ 20574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276" h="187261">
                  <a:moveTo>
                    <a:pt x="762" y="26289"/>
                  </a:moveTo>
                  <a:cubicBezTo>
                    <a:pt x="8040" y="25810"/>
                    <a:pt x="15338" y="26848"/>
                    <a:pt x="22193" y="29337"/>
                  </a:cubicBezTo>
                  <a:cubicBezTo>
                    <a:pt x="27527" y="31623"/>
                    <a:pt x="30194" y="37052"/>
                    <a:pt x="30290" y="45625"/>
                  </a:cubicBezTo>
                  <a:lnTo>
                    <a:pt x="30290" y="152972"/>
                  </a:lnTo>
                  <a:cubicBezTo>
                    <a:pt x="30795" y="160646"/>
                    <a:pt x="28185" y="168200"/>
                    <a:pt x="23050" y="173927"/>
                  </a:cubicBezTo>
                  <a:cubicBezTo>
                    <a:pt x="16687" y="179432"/>
                    <a:pt x="8391" y="182174"/>
                    <a:pt x="0" y="181547"/>
                  </a:cubicBezTo>
                  <a:lnTo>
                    <a:pt x="0" y="187262"/>
                  </a:lnTo>
                  <a:lnTo>
                    <a:pt x="96679" y="187262"/>
                  </a:lnTo>
                  <a:lnTo>
                    <a:pt x="96679" y="181547"/>
                  </a:lnTo>
                  <a:cubicBezTo>
                    <a:pt x="87315" y="182538"/>
                    <a:pt x="77916" y="180027"/>
                    <a:pt x="70295" y="174498"/>
                  </a:cubicBezTo>
                  <a:cubicBezTo>
                    <a:pt x="65010" y="168644"/>
                    <a:pt x="62480" y="160811"/>
                    <a:pt x="63341" y="152972"/>
                  </a:cubicBezTo>
                  <a:lnTo>
                    <a:pt x="63341" y="52673"/>
                  </a:lnTo>
                  <a:cubicBezTo>
                    <a:pt x="66235" y="47397"/>
                    <a:pt x="69859" y="42555"/>
                    <a:pt x="74104" y="38291"/>
                  </a:cubicBezTo>
                  <a:cubicBezTo>
                    <a:pt x="78406" y="32932"/>
                    <a:pt x="84431" y="29229"/>
                    <a:pt x="91154" y="27813"/>
                  </a:cubicBezTo>
                  <a:cubicBezTo>
                    <a:pt x="95704" y="27599"/>
                    <a:pt x="100098" y="29497"/>
                    <a:pt x="103061" y="32957"/>
                  </a:cubicBezTo>
                  <a:cubicBezTo>
                    <a:pt x="105156" y="36004"/>
                    <a:pt x="110014" y="37719"/>
                    <a:pt x="117729" y="38100"/>
                  </a:cubicBezTo>
                  <a:cubicBezTo>
                    <a:pt x="122297" y="38445"/>
                    <a:pt x="126765" y="36650"/>
                    <a:pt x="129826" y="33242"/>
                  </a:cubicBezTo>
                  <a:cubicBezTo>
                    <a:pt x="132180" y="30196"/>
                    <a:pt x="133393" y="26422"/>
                    <a:pt x="133255" y="22574"/>
                  </a:cubicBezTo>
                  <a:cubicBezTo>
                    <a:pt x="133494" y="17122"/>
                    <a:pt x="131732" y="11770"/>
                    <a:pt x="128302" y="7525"/>
                  </a:cubicBezTo>
                  <a:cubicBezTo>
                    <a:pt x="124363" y="3304"/>
                    <a:pt x="118723" y="1097"/>
                    <a:pt x="112967" y="1524"/>
                  </a:cubicBezTo>
                  <a:cubicBezTo>
                    <a:pt x="102973" y="1862"/>
                    <a:pt x="93409" y="5667"/>
                    <a:pt x="85916" y="12287"/>
                  </a:cubicBezTo>
                  <a:cubicBezTo>
                    <a:pt x="77516" y="19453"/>
                    <a:pt x="69944" y="27536"/>
                    <a:pt x="63341" y="36385"/>
                  </a:cubicBezTo>
                  <a:lnTo>
                    <a:pt x="63341" y="0"/>
                  </a:lnTo>
                  <a:cubicBezTo>
                    <a:pt x="55435" y="2762"/>
                    <a:pt x="45625" y="6096"/>
                    <a:pt x="33623" y="10001"/>
                  </a:cubicBezTo>
                  <a:cubicBezTo>
                    <a:pt x="21622" y="13907"/>
                    <a:pt x="10287" y="17335"/>
                    <a:pt x="762" y="20574"/>
                  </a:cubicBezTo>
                  <a:close/>
                </a:path>
              </a:pathLst>
            </a:custGeom>
            <a:grp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5FE017B-ECFF-444C-AFCD-53DE3A1FD747}"/>
                </a:ext>
              </a:extLst>
            </p:cNvPr>
            <p:cNvSpPr/>
            <p:nvPr/>
          </p:nvSpPr>
          <p:spPr>
            <a:xfrm>
              <a:off x="5518213" y="4025170"/>
              <a:ext cx="194691" cy="187261"/>
            </a:xfrm>
            <a:custGeom>
              <a:avLst/>
              <a:gdLst>
                <a:gd name="connsiteX0" fmla="*/ 0 w 194691"/>
                <a:gd name="connsiteY0" fmla="*/ 187262 h 187261"/>
                <a:gd name="connsiteX1" fmla="*/ 88487 w 194691"/>
                <a:gd name="connsiteY1" fmla="*/ 187262 h 187261"/>
                <a:gd name="connsiteX2" fmla="*/ 88487 w 194691"/>
                <a:gd name="connsiteY2" fmla="*/ 181547 h 187261"/>
                <a:gd name="connsiteX3" fmla="*/ 67437 w 194691"/>
                <a:gd name="connsiteY3" fmla="*/ 175355 h 187261"/>
                <a:gd name="connsiteX4" fmla="*/ 62198 w 194691"/>
                <a:gd name="connsiteY4" fmla="*/ 154496 h 187261"/>
                <a:gd name="connsiteX5" fmla="*/ 62198 w 194691"/>
                <a:gd name="connsiteY5" fmla="*/ 44863 h 187261"/>
                <a:gd name="connsiteX6" fmla="*/ 79248 w 194691"/>
                <a:gd name="connsiteY6" fmla="*/ 30099 h 187261"/>
                <a:gd name="connsiteX7" fmla="*/ 103918 w 194691"/>
                <a:gd name="connsiteY7" fmla="*/ 24003 h 187261"/>
                <a:gd name="connsiteX8" fmla="*/ 128873 w 194691"/>
                <a:gd name="connsiteY8" fmla="*/ 35052 h 187261"/>
                <a:gd name="connsiteX9" fmla="*/ 136493 w 194691"/>
                <a:gd name="connsiteY9" fmla="*/ 62865 h 187261"/>
                <a:gd name="connsiteX10" fmla="*/ 136493 w 194691"/>
                <a:gd name="connsiteY10" fmla="*/ 154496 h 187261"/>
                <a:gd name="connsiteX11" fmla="*/ 131159 w 194691"/>
                <a:gd name="connsiteY11" fmla="*/ 174784 h 187261"/>
                <a:gd name="connsiteX12" fmla="*/ 108395 w 194691"/>
                <a:gd name="connsiteY12" fmla="*/ 181546 h 187261"/>
                <a:gd name="connsiteX13" fmla="*/ 108395 w 194691"/>
                <a:gd name="connsiteY13" fmla="*/ 187262 h 187261"/>
                <a:gd name="connsiteX14" fmla="*/ 194691 w 194691"/>
                <a:gd name="connsiteY14" fmla="*/ 187262 h 187261"/>
                <a:gd name="connsiteX15" fmla="*/ 194691 w 194691"/>
                <a:gd name="connsiteY15" fmla="*/ 181547 h 187261"/>
                <a:gd name="connsiteX16" fmla="*/ 174403 w 194691"/>
                <a:gd name="connsiteY16" fmla="*/ 174117 h 187261"/>
                <a:gd name="connsiteX17" fmla="*/ 169831 w 194691"/>
                <a:gd name="connsiteY17" fmla="*/ 154496 h 187261"/>
                <a:gd name="connsiteX18" fmla="*/ 169831 w 194691"/>
                <a:gd name="connsiteY18" fmla="*/ 55150 h 187261"/>
                <a:gd name="connsiteX19" fmla="*/ 160306 w 194691"/>
                <a:gd name="connsiteY19" fmla="*/ 18955 h 187261"/>
                <a:gd name="connsiteX20" fmla="*/ 123635 w 194691"/>
                <a:gd name="connsiteY20" fmla="*/ 1524 h 187261"/>
                <a:gd name="connsiteX21" fmla="*/ 89630 w 194691"/>
                <a:gd name="connsiteY21" fmla="*/ 10096 h 187261"/>
                <a:gd name="connsiteX22" fmla="*/ 62198 w 194691"/>
                <a:gd name="connsiteY22" fmla="*/ 30099 h 187261"/>
                <a:gd name="connsiteX23" fmla="*/ 62198 w 194691"/>
                <a:gd name="connsiteY23" fmla="*/ 0 h 187261"/>
                <a:gd name="connsiteX24" fmla="*/ 32861 w 194691"/>
                <a:gd name="connsiteY24" fmla="*/ 11049 h 187261"/>
                <a:gd name="connsiteX25" fmla="*/ 762 w 194691"/>
                <a:gd name="connsiteY25" fmla="*/ 19717 h 187261"/>
                <a:gd name="connsiteX26" fmla="*/ 762 w 194691"/>
                <a:gd name="connsiteY26" fmla="*/ 25908 h 187261"/>
                <a:gd name="connsiteX27" fmla="*/ 23527 w 194691"/>
                <a:gd name="connsiteY27" fmla="*/ 28861 h 187261"/>
                <a:gd name="connsiteX28" fmla="*/ 28861 w 194691"/>
                <a:gd name="connsiteY28" fmla="*/ 44482 h 187261"/>
                <a:gd name="connsiteX29" fmla="*/ 28861 w 194691"/>
                <a:gd name="connsiteY29" fmla="*/ 154496 h 187261"/>
                <a:gd name="connsiteX30" fmla="*/ 21908 w 194691"/>
                <a:gd name="connsiteY30" fmla="*/ 175355 h 187261"/>
                <a:gd name="connsiteX31" fmla="*/ 0 w 194691"/>
                <a:gd name="connsiteY31" fmla="*/ 181547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4691" h="187261">
                  <a:moveTo>
                    <a:pt x="0" y="187262"/>
                  </a:moveTo>
                  <a:lnTo>
                    <a:pt x="88487" y="187262"/>
                  </a:lnTo>
                  <a:lnTo>
                    <a:pt x="88487" y="181547"/>
                  </a:lnTo>
                  <a:cubicBezTo>
                    <a:pt x="80906" y="182611"/>
                    <a:pt x="73234" y="180355"/>
                    <a:pt x="67437" y="175355"/>
                  </a:cubicBezTo>
                  <a:cubicBezTo>
                    <a:pt x="63156" y="169296"/>
                    <a:pt x="61288" y="161858"/>
                    <a:pt x="62198" y="154496"/>
                  </a:cubicBezTo>
                  <a:lnTo>
                    <a:pt x="62198" y="44863"/>
                  </a:lnTo>
                  <a:cubicBezTo>
                    <a:pt x="66979" y="38986"/>
                    <a:pt x="72749" y="33990"/>
                    <a:pt x="79248" y="30099"/>
                  </a:cubicBezTo>
                  <a:cubicBezTo>
                    <a:pt x="86831" y="26032"/>
                    <a:pt x="95314" y="23936"/>
                    <a:pt x="103918" y="24003"/>
                  </a:cubicBezTo>
                  <a:cubicBezTo>
                    <a:pt x="113530" y="23455"/>
                    <a:pt x="122818" y="27567"/>
                    <a:pt x="128873" y="35052"/>
                  </a:cubicBezTo>
                  <a:cubicBezTo>
                    <a:pt x="134398" y="43235"/>
                    <a:pt x="137076" y="53009"/>
                    <a:pt x="136493" y="62865"/>
                  </a:cubicBezTo>
                  <a:lnTo>
                    <a:pt x="136493" y="154496"/>
                  </a:lnTo>
                  <a:cubicBezTo>
                    <a:pt x="137258" y="161683"/>
                    <a:pt x="135361" y="168902"/>
                    <a:pt x="131159" y="174784"/>
                  </a:cubicBezTo>
                  <a:cubicBezTo>
                    <a:pt x="124863" y="180146"/>
                    <a:pt x="116597" y="182602"/>
                    <a:pt x="108395" y="181546"/>
                  </a:cubicBezTo>
                  <a:lnTo>
                    <a:pt x="108395" y="187262"/>
                  </a:lnTo>
                  <a:lnTo>
                    <a:pt x="194691" y="187262"/>
                  </a:lnTo>
                  <a:lnTo>
                    <a:pt x="194691" y="181547"/>
                  </a:lnTo>
                  <a:cubicBezTo>
                    <a:pt x="187118" y="182555"/>
                    <a:pt x="179533" y="179778"/>
                    <a:pt x="174403" y="174117"/>
                  </a:cubicBezTo>
                  <a:cubicBezTo>
                    <a:pt x="170862" y="168217"/>
                    <a:pt x="169263" y="161353"/>
                    <a:pt x="169831" y="154496"/>
                  </a:cubicBezTo>
                  <a:lnTo>
                    <a:pt x="169831" y="55150"/>
                  </a:lnTo>
                  <a:cubicBezTo>
                    <a:pt x="170214" y="42418"/>
                    <a:pt x="166906" y="29848"/>
                    <a:pt x="160306" y="18955"/>
                  </a:cubicBezTo>
                  <a:cubicBezTo>
                    <a:pt x="153734" y="7906"/>
                    <a:pt x="141256" y="2096"/>
                    <a:pt x="123635" y="1524"/>
                  </a:cubicBezTo>
                  <a:cubicBezTo>
                    <a:pt x="111779" y="1631"/>
                    <a:pt x="100120" y="4570"/>
                    <a:pt x="89630" y="10096"/>
                  </a:cubicBezTo>
                  <a:cubicBezTo>
                    <a:pt x="79600" y="15455"/>
                    <a:pt x="70367" y="22188"/>
                    <a:pt x="62198" y="30099"/>
                  </a:cubicBezTo>
                  <a:lnTo>
                    <a:pt x="62198" y="0"/>
                  </a:lnTo>
                  <a:cubicBezTo>
                    <a:pt x="52613" y="4178"/>
                    <a:pt x="42821" y="7865"/>
                    <a:pt x="32861" y="11049"/>
                  </a:cubicBezTo>
                  <a:cubicBezTo>
                    <a:pt x="22387" y="14718"/>
                    <a:pt x="11659" y="17615"/>
                    <a:pt x="762" y="19717"/>
                  </a:cubicBezTo>
                  <a:lnTo>
                    <a:pt x="762" y="25908"/>
                  </a:lnTo>
                  <a:cubicBezTo>
                    <a:pt x="8476" y="25134"/>
                    <a:pt x="16265" y="26145"/>
                    <a:pt x="23527" y="28861"/>
                  </a:cubicBezTo>
                  <a:cubicBezTo>
                    <a:pt x="27337" y="31052"/>
                    <a:pt x="29051" y="36290"/>
                    <a:pt x="28861" y="44482"/>
                  </a:cubicBezTo>
                  <a:lnTo>
                    <a:pt x="28861" y="154496"/>
                  </a:lnTo>
                  <a:cubicBezTo>
                    <a:pt x="29530" y="162111"/>
                    <a:pt x="27012" y="169664"/>
                    <a:pt x="21908" y="175355"/>
                  </a:cubicBezTo>
                  <a:cubicBezTo>
                    <a:pt x="15674" y="180162"/>
                    <a:pt x="7827" y="182380"/>
                    <a:pt x="0" y="181547"/>
                  </a:cubicBezTo>
                  <a:close/>
                </a:path>
              </a:pathLst>
            </a:custGeom>
            <a:grp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82D87B6-3194-4855-84DE-047D750E34D2}"/>
                </a:ext>
              </a:extLst>
            </p:cNvPr>
            <p:cNvSpPr/>
            <p:nvPr/>
          </p:nvSpPr>
          <p:spPr>
            <a:xfrm>
              <a:off x="5727096" y="4026694"/>
              <a:ext cx="86963" cy="185642"/>
            </a:xfrm>
            <a:custGeom>
              <a:avLst/>
              <a:gdLst>
                <a:gd name="connsiteX0" fmla="*/ 66485 w 86963"/>
                <a:gd name="connsiteY0" fmla="*/ 173641 h 185642"/>
                <a:gd name="connsiteX1" fmla="*/ 61436 w 86963"/>
                <a:gd name="connsiteY1" fmla="*/ 154591 h 185642"/>
                <a:gd name="connsiteX2" fmla="*/ 61436 w 86963"/>
                <a:gd name="connsiteY2" fmla="*/ 0 h 185642"/>
                <a:gd name="connsiteX3" fmla="*/ 34100 w 86963"/>
                <a:gd name="connsiteY3" fmla="*/ 10192 h 185642"/>
                <a:gd name="connsiteX4" fmla="*/ 1524 w 86963"/>
                <a:gd name="connsiteY4" fmla="*/ 18574 h 185642"/>
                <a:gd name="connsiteX5" fmla="*/ 1524 w 86963"/>
                <a:gd name="connsiteY5" fmla="*/ 24765 h 185642"/>
                <a:gd name="connsiteX6" fmla="*/ 24479 w 86963"/>
                <a:gd name="connsiteY6" fmla="*/ 28861 h 185642"/>
                <a:gd name="connsiteX7" fmla="*/ 28004 w 86963"/>
                <a:gd name="connsiteY7" fmla="*/ 45053 h 185642"/>
                <a:gd name="connsiteX8" fmla="*/ 28004 w 86963"/>
                <a:gd name="connsiteY8" fmla="*/ 154496 h 185642"/>
                <a:gd name="connsiteX9" fmla="*/ 21908 w 86963"/>
                <a:gd name="connsiteY9" fmla="*/ 173546 h 185642"/>
                <a:gd name="connsiteX10" fmla="*/ 0 w 86963"/>
                <a:gd name="connsiteY10" fmla="*/ 179927 h 185642"/>
                <a:gd name="connsiteX11" fmla="*/ 0 w 86963"/>
                <a:gd name="connsiteY11" fmla="*/ 185642 h 185642"/>
                <a:gd name="connsiteX12" fmla="*/ 86963 w 86963"/>
                <a:gd name="connsiteY12" fmla="*/ 185642 h 185642"/>
                <a:gd name="connsiteX13" fmla="*/ 86963 w 86963"/>
                <a:gd name="connsiteY13" fmla="*/ 179927 h 185642"/>
                <a:gd name="connsiteX14" fmla="*/ 66485 w 86963"/>
                <a:gd name="connsiteY14" fmla="*/ 173546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63" h="185642">
                  <a:moveTo>
                    <a:pt x="66485" y="173641"/>
                  </a:moveTo>
                  <a:cubicBezTo>
                    <a:pt x="62533" y="168120"/>
                    <a:pt x="60738" y="161344"/>
                    <a:pt x="61436" y="154591"/>
                  </a:cubicBezTo>
                  <a:lnTo>
                    <a:pt x="61436" y="0"/>
                  </a:lnTo>
                  <a:cubicBezTo>
                    <a:pt x="53816" y="3239"/>
                    <a:pt x="44672" y="6667"/>
                    <a:pt x="34100" y="10192"/>
                  </a:cubicBezTo>
                  <a:cubicBezTo>
                    <a:pt x="23440" y="13710"/>
                    <a:pt x="12558" y="16510"/>
                    <a:pt x="1524" y="18574"/>
                  </a:cubicBezTo>
                  <a:lnTo>
                    <a:pt x="1524" y="24765"/>
                  </a:lnTo>
                  <a:cubicBezTo>
                    <a:pt x="9417" y="23658"/>
                    <a:pt x="17457" y="25093"/>
                    <a:pt x="24479" y="28861"/>
                  </a:cubicBezTo>
                  <a:cubicBezTo>
                    <a:pt x="27840" y="33540"/>
                    <a:pt x="29115" y="39401"/>
                    <a:pt x="28004" y="45053"/>
                  </a:cubicBezTo>
                  <a:lnTo>
                    <a:pt x="28004" y="154496"/>
                  </a:lnTo>
                  <a:cubicBezTo>
                    <a:pt x="28614" y="161407"/>
                    <a:pt x="26417" y="168273"/>
                    <a:pt x="21908" y="173546"/>
                  </a:cubicBezTo>
                  <a:cubicBezTo>
                    <a:pt x="15716" y="178447"/>
                    <a:pt x="7855" y="180737"/>
                    <a:pt x="0" y="179927"/>
                  </a:cubicBezTo>
                  <a:lnTo>
                    <a:pt x="0" y="185642"/>
                  </a:lnTo>
                  <a:lnTo>
                    <a:pt x="86963" y="185642"/>
                  </a:lnTo>
                  <a:lnTo>
                    <a:pt x="86963" y="179927"/>
                  </a:lnTo>
                  <a:cubicBezTo>
                    <a:pt x="79539" y="180821"/>
                    <a:pt x="72087" y="178498"/>
                    <a:pt x="66485" y="173546"/>
                  </a:cubicBezTo>
                </a:path>
              </a:pathLst>
            </a:custGeom>
            <a:grp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4AB534B-1ECC-4DBA-94A3-F5BA12D73098}"/>
                </a:ext>
              </a:extLst>
            </p:cNvPr>
            <p:cNvSpPr/>
            <p:nvPr/>
          </p:nvSpPr>
          <p:spPr>
            <a:xfrm>
              <a:off x="5752242" y="3947037"/>
              <a:ext cx="42101" cy="43394"/>
            </a:xfrm>
            <a:custGeom>
              <a:avLst/>
              <a:gdLst>
                <a:gd name="connsiteX0" fmla="*/ 5048 w 42101"/>
                <a:gd name="connsiteY0" fmla="*/ 36032 h 43394"/>
                <a:gd name="connsiteX1" fmla="*/ 21050 w 42101"/>
                <a:gd name="connsiteY1" fmla="*/ 43366 h 43394"/>
                <a:gd name="connsiteX2" fmla="*/ 37052 w 42101"/>
                <a:gd name="connsiteY2" fmla="*/ 36413 h 43394"/>
                <a:gd name="connsiteX3" fmla="*/ 42100 w 42101"/>
                <a:gd name="connsiteY3" fmla="*/ 21554 h 43394"/>
                <a:gd name="connsiteX4" fmla="*/ 37052 w 42101"/>
                <a:gd name="connsiteY4" fmla="*/ 6981 h 43394"/>
                <a:gd name="connsiteX5" fmla="*/ 21050 w 42101"/>
                <a:gd name="connsiteY5" fmla="*/ 28 h 43394"/>
                <a:gd name="connsiteX6" fmla="*/ 5048 w 42101"/>
                <a:gd name="connsiteY6" fmla="*/ 7362 h 43394"/>
                <a:gd name="connsiteX7" fmla="*/ 0 w 42101"/>
                <a:gd name="connsiteY7" fmla="*/ 21554 h 43394"/>
                <a:gd name="connsiteX8" fmla="*/ 5048 w 42101"/>
                <a:gd name="connsiteY8" fmla="*/ 36032 h 4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1" h="43394">
                  <a:moveTo>
                    <a:pt x="5048" y="36032"/>
                  </a:moveTo>
                  <a:cubicBezTo>
                    <a:pt x="8971" y="40807"/>
                    <a:pt x="14872" y="43512"/>
                    <a:pt x="21050" y="43366"/>
                  </a:cubicBezTo>
                  <a:cubicBezTo>
                    <a:pt x="27181" y="43693"/>
                    <a:pt x="33108" y="41118"/>
                    <a:pt x="37052" y="36413"/>
                  </a:cubicBezTo>
                  <a:cubicBezTo>
                    <a:pt x="40366" y="32173"/>
                    <a:pt x="42145" y="26935"/>
                    <a:pt x="42100" y="21554"/>
                  </a:cubicBezTo>
                  <a:cubicBezTo>
                    <a:pt x="42118" y="16265"/>
                    <a:pt x="40338" y="11126"/>
                    <a:pt x="37052" y="6981"/>
                  </a:cubicBezTo>
                  <a:cubicBezTo>
                    <a:pt x="33108" y="2277"/>
                    <a:pt x="27181" y="-299"/>
                    <a:pt x="21050" y="28"/>
                  </a:cubicBezTo>
                  <a:cubicBezTo>
                    <a:pt x="14863" y="-161"/>
                    <a:pt x="8944" y="2552"/>
                    <a:pt x="5048" y="7362"/>
                  </a:cubicBezTo>
                  <a:cubicBezTo>
                    <a:pt x="1880" y="11425"/>
                    <a:pt x="110" y="16403"/>
                    <a:pt x="0" y="21554"/>
                  </a:cubicBezTo>
                  <a:cubicBezTo>
                    <a:pt x="75" y="26799"/>
                    <a:pt x="1846" y="31878"/>
                    <a:pt x="5048" y="36032"/>
                  </a:cubicBezTo>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502E746-4277-4A5A-AB5E-CE0B090855D4}"/>
                </a:ext>
              </a:extLst>
            </p:cNvPr>
            <p:cNvSpPr/>
            <p:nvPr/>
          </p:nvSpPr>
          <p:spPr>
            <a:xfrm>
              <a:off x="5827465" y="4026610"/>
              <a:ext cx="121855" cy="190777"/>
            </a:xfrm>
            <a:custGeom>
              <a:avLst/>
              <a:gdLst>
                <a:gd name="connsiteX0" fmla="*/ 78796 w 121855"/>
                <a:gd name="connsiteY0" fmla="*/ 3513 h 190777"/>
                <a:gd name="connsiteX1" fmla="*/ 54603 w 121855"/>
                <a:gd name="connsiteY1" fmla="*/ 84 h 190777"/>
                <a:gd name="connsiteX2" fmla="*/ 13740 w 121855"/>
                <a:gd name="connsiteY2" fmla="*/ 14943 h 190777"/>
                <a:gd name="connsiteX3" fmla="*/ 24 w 121855"/>
                <a:gd name="connsiteY3" fmla="*/ 49709 h 190777"/>
                <a:gd name="connsiteX4" fmla="*/ 14502 w 121855"/>
                <a:gd name="connsiteY4" fmla="*/ 84856 h 190777"/>
                <a:gd name="connsiteX5" fmla="*/ 47268 w 121855"/>
                <a:gd name="connsiteY5" fmla="*/ 106573 h 190777"/>
                <a:gd name="connsiteX6" fmla="*/ 80225 w 121855"/>
                <a:gd name="connsiteY6" fmla="*/ 125623 h 190777"/>
                <a:gd name="connsiteX7" fmla="*/ 95560 w 121855"/>
                <a:gd name="connsiteY7" fmla="*/ 151722 h 190777"/>
                <a:gd name="connsiteX8" fmla="*/ 86035 w 121855"/>
                <a:gd name="connsiteY8" fmla="*/ 173534 h 190777"/>
                <a:gd name="connsiteX9" fmla="*/ 61175 w 121855"/>
                <a:gd name="connsiteY9" fmla="*/ 181821 h 190777"/>
                <a:gd name="connsiteX10" fmla="*/ 26599 w 121855"/>
                <a:gd name="connsiteY10" fmla="*/ 164961 h 190777"/>
                <a:gd name="connsiteX11" fmla="*/ 6978 w 121855"/>
                <a:gd name="connsiteY11" fmla="*/ 126099 h 190777"/>
                <a:gd name="connsiteX12" fmla="*/ 786 w 121855"/>
                <a:gd name="connsiteY12" fmla="*/ 126099 h 190777"/>
                <a:gd name="connsiteX13" fmla="*/ 2977 w 121855"/>
                <a:gd name="connsiteY13" fmla="*/ 189060 h 190777"/>
                <a:gd name="connsiteX14" fmla="*/ 9264 w 121855"/>
                <a:gd name="connsiteY14" fmla="*/ 189060 h 190777"/>
                <a:gd name="connsiteX15" fmla="*/ 12026 w 121855"/>
                <a:gd name="connsiteY15" fmla="*/ 184392 h 190777"/>
                <a:gd name="connsiteX16" fmla="*/ 17836 w 121855"/>
                <a:gd name="connsiteY16" fmla="*/ 182773 h 190777"/>
                <a:gd name="connsiteX17" fmla="*/ 34314 w 121855"/>
                <a:gd name="connsiteY17" fmla="*/ 186678 h 190777"/>
                <a:gd name="connsiteX18" fmla="*/ 65175 w 121855"/>
                <a:gd name="connsiteY18" fmla="*/ 190774 h 190777"/>
                <a:gd name="connsiteX19" fmla="*/ 105466 w 121855"/>
                <a:gd name="connsiteY19" fmla="*/ 175725 h 190777"/>
                <a:gd name="connsiteX20" fmla="*/ 121849 w 121855"/>
                <a:gd name="connsiteY20" fmla="*/ 137625 h 190777"/>
                <a:gd name="connsiteX21" fmla="*/ 106704 w 121855"/>
                <a:gd name="connsiteY21" fmla="*/ 101334 h 190777"/>
                <a:gd name="connsiteX22" fmla="*/ 73748 w 121855"/>
                <a:gd name="connsiteY22" fmla="*/ 79332 h 190777"/>
                <a:gd name="connsiteX23" fmla="*/ 40887 w 121855"/>
                <a:gd name="connsiteY23" fmla="*/ 60282 h 190777"/>
                <a:gd name="connsiteX24" fmla="*/ 26313 w 121855"/>
                <a:gd name="connsiteY24" fmla="*/ 34850 h 190777"/>
                <a:gd name="connsiteX25" fmla="*/ 34695 w 121855"/>
                <a:gd name="connsiteY25" fmla="*/ 16943 h 190777"/>
                <a:gd name="connsiteX26" fmla="*/ 55936 w 121855"/>
                <a:gd name="connsiteY26" fmla="*/ 9228 h 190777"/>
                <a:gd name="connsiteX27" fmla="*/ 87178 w 121855"/>
                <a:gd name="connsiteY27" fmla="*/ 22848 h 190777"/>
                <a:gd name="connsiteX28" fmla="*/ 101561 w 121855"/>
                <a:gd name="connsiteY28" fmla="*/ 55138 h 190777"/>
                <a:gd name="connsiteX29" fmla="*/ 108990 w 121855"/>
                <a:gd name="connsiteY29" fmla="*/ 55138 h 190777"/>
                <a:gd name="connsiteX30" fmla="*/ 105942 w 121855"/>
                <a:gd name="connsiteY30" fmla="*/ 84 h 190777"/>
                <a:gd name="connsiteX31" fmla="*/ 100418 w 121855"/>
                <a:gd name="connsiteY31" fmla="*/ 84 h 190777"/>
                <a:gd name="connsiteX32" fmla="*/ 96417 w 121855"/>
                <a:gd name="connsiteY32" fmla="*/ 5513 h 190777"/>
                <a:gd name="connsiteX33" fmla="*/ 91178 w 121855"/>
                <a:gd name="connsiteY33" fmla="*/ 7037 h 190777"/>
                <a:gd name="connsiteX34" fmla="*/ 78796 w 121855"/>
                <a:gd name="connsiteY34" fmla="*/ 3513 h 1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855" h="190777">
                  <a:moveTo>
                    <a:pt x="78796" y="3513"/>
                  </a:moveTo>
                  <a:cubicBezTo>
                    <a:pt x="70934" y="1232"/>
                    <a:pt x="62789" y="77"/>
                    <a:pt x="54603" y="84"/>
                  </a:cubicBezTo>
                  <a:cubicBezTo>
                    <a:pt x="39525" y="-746"/>
                    <a:pt x="24763" y="4622"/>
                    <a:pt x="13740" y="14943"/>
                  </a:cubicBezTo>
                  <a:cubicBezTo>
                    <a:pt x="4697" y="24227"/>
                    <a:pt x="-244" y="36751"/>
                    <a:pt x="24" y="49709"/>
                  </a:cubicBezTo>
                  <a:cubicBezTo>
                    <a:pt x="-404" y="62957"/>
                    <a:pt x="4867" y="75754"/>
                    <a:pt x="14502" y="84856"/>
                  </a:cubicBezTo>
                  <a:cubicBezTo>
                    <a:pt x="24235" y="93746"/>
                    <a:pt x="35289" y="101072"/>
                    <a:pt x="47268" y="106573"/>
                  </a:cubicBezTo>
                  <a:cubicBezTo>
                    <a:pt x="58809" y="111910"/>
                    <a:pt x="69840" y="118286"/>
                    <a:pt x="80225" y="125623"/>
                  </a:cubicBezTo>
                  <a:cubicBezTo>
                    <a:pt x="89231" y="131356"/>
                    <a:pt x="94935" y="141064"/>
                    <a:pt x="95560" y="151722"/>
                  </a:cubicBezTo>
                  <a:cubicBezTo>
                    <a:pt x="95708" y="160032"/>
                    <a:pt x="92231" y="167994"/>
                    <a:pt x="86035" y="173534"/>
                  </a:cubicBezTo>
                  <a:cubicBezTo>
                    <a:pt x="79043" y="179248"/>
                    <a:pt x="70197" y="182197"/>
                    <a:pt x="61175" y="181821"/>
                  </a:cubicBezTo>
                  <a:cubicBezTo>
                    <a:pt x="47670" y="181817"/>
                    <a:pt x="34918" y="175599"/>
                    <a:pt x="26599" y="164961"/>
                  </a:cubicBezTo>
                  <a:cubicBezTo>
                    <a:pt x="17677" y="153354"/>
                    <a:pt x="11020" y="140170"/>
                    <a:pt x="6978" y="126099"/>
                  </a:cubicBezTo>
                  <a:lnTo>
                    <a:pt x="786" y="126099"/>
                  </a:lnTo>
                  <a:lnTo>
                    <a:pt x="2977" y="189060"/>
                  </a:lnTo>
                  <a:lnTo>
                    <a:pt x="9264" y="189060"/>
                  </a:lnTo>
                  <a:cubicBezTo>
                    <a:pt x="9305" y="187128"/>
                    <a:pt x="10352" y="185358"/>
                    <a:pt x="12026" y="184392"/>
                  </a:cubicBezTo>
                  <a:cubicBezTo>
                    <a:pt x="13771" y="183315"/>
                    <a:pt x="15785" y="182753"/>
                    <a:pt x="17836" y="182773"/>
                  </a:cubicBezTo>
                  <a:cubicBezTo>
                    <a:pt x="23406" y="183724"/>
                    <a:pt x="28910" y="185029"/>
                    <a:pt x="34314" y="186678"/>
                  </a:cubicBezTo>
                  <a:cubicBezTo>
                    <a:pt x="44420" y="189173"/>
                    <a:pt x="54769" y="190546"/>
                    <a:pt x="65175" y="190774"/>
                  </a:cubicBezTo>
                  <a:cubicBezTo>
                    <a:pt x="80007" y="190926"/>
                    <a:pt x="94366" y="185563"/>
                    <a:pt x="105466" y="175725"/>
                  </a:cubicBezTo>
                  <a:cubicBezTo>
                    <a:pt x="116122" y="165950"/>
                    <a:pt x="122085" y="152083"/>
                    <a:pt x="121849" y="137625"/>
                  </a:cubicBezTo>
                  <a:cubicBezTo>
                    <a:pt x="122036" y="123954"/>
                    <a:pt x="116554" y="110816"/>
                    <a:pt x="106704" y="101334"/>
                  </a:cubicBezTo>
                  <a:cubicBezTo>
                    <a:pt x="96914" y="92351"/>
                    <a:pt x="85798" y="84930"/>
                    <a:pt x="73748" y="79332"/>
                  </a:cubicBezTo>
                  <a:cubicBezTo>
                    <a:pt x="62267" y="73937"/>
                    <a:pt x="51273" y="67563"/>
                    <a:pt x="40887" y="60282"/>
                  </a:cubicBezTo>
                  <a:cubicBezTo>
                    <a:pt x="32069" y="54787"/>
                    <a:pt x="26596" y="45236"/>
                    <a:pt x="26313" y="34850"/>
                  </a:cubicBezTo>
                  <a:cubicBezTo>
                    <a:pt x="26405" y="27954"/>
                    <a:pt x="29459" y="21431"/>
                    <a:pt x="34695" y="16943"/>
                  </a:cubicBezTo>
                  <a:cubicBezTo>
                    <a:pt x="40615" y="11897"/>
                    <a:pt x="48158" y="9157"/>
                    <a:pt x="55936" y="9228"/>
                  </a:cubicBezTo>
                  <a:cubicBezTo>
                    <a:pt x="67873" y="8815"/>
                    <a:pt x="79357" y="13821"/>
                    <a:pt x="87178" y="22848"/>
                  </a:cubicBezTo>
                  <a:cubicBezTo>
                    <a:pt x="94553" y="32266"/>
                    <a:pt x="99493" y="43356"/>
                    <a:pt x="101561" y="55138"/>
                  </a:cubicBezTo>
                  <a:lnTo>
                    <a:pt x="108990" y="55138"/>
                  </a:lnTo>
                  <a:lnTo>
                    <a:pt x="105942" y="84"/>
                  </a:lnTo>
                  <a:lnTo>
                    <a:pt x="100418" y="84"/>
                  </a:lnTo>
                  <a:cubicBezTo>
                    <a:pt x="99631" y="2239"/>
                    <a:pt x="98242" y="4123"/>
                    <a:pt x="96417" y="5513"/>
                  </a:cubicBezTo>
                  <a:cubicBezTo>
                    <a:pt x="94857" y="6521"/>
                    <a:pt x="93036" y="7051"/>
                    <a:pt x="91178" y="7037"/>
                  </a:cubicBezTo>
                  <a:cubicBezTo>
                    <a:pt x="86958" y="6218"/>
                    <a:pt x="82815" y="5039"/>
                    <a:pt x="78796" y="3513"/>
                  </a:cubicBezTo>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9927A93-B616-47F4-9770-8689DB13393E}"/>
                </a:ext>
              </a:extLst>
            </p:cNvPr>
            <p:cNvSpPr/>
            <p:nvPr/>
          </p:nvSpPr>
          <p:spPr>
            <a:xfrm>
              <a:off x="5955982" y="3935063"/>
              <a:ext cx="193547" cy="277749"/>
            </a:xfrm>
            <a:custGeom>
              <a:avLst/>
              <a:gdLst>
                <a:gd name="connsiteX0" fmla="*/ 61341 w 193547"/>
                <a:gd name="connsiteY0" fmla="*/ 134969 h 277749"/>
                <a:gd name="connsiteX1" fmla="*/ 79724 w 193547"/>
                <a:gd name="connsiteY1" fmla="*/ 120205 h 277749"/>
                <a:gd name="connsiteX2" fmla="*/ 103251 w 193547"/>
                <a:gd name="connsiteY2" fmla="*/ 114109 h 277749"/>
                <a:gd name="connsiteX3" fmla="*/ 129159 w 193547"/>
                <a:gd name="connsiteY3" fmla="*/ 127349 h 277749"/>
                <a:gd name="connsiteX4" fmla="*/ 135827 w 193547"/>
                <a:gd name="connsiteY4" fmla="*/ 154495 h 277749"/>
                <a:gd name="connsiteX5" fmla="*/ 135827 w 193547"/>
                <a:gd name="connsiteY5" fmla="*/ 244031 h 277749"/>
                <a:gd name="connsiteX6" fmla="*/ 130588 w 193547"/>
                <a:gd name="connsiteY6" fmla="*/ 264890 h 277749"/>
                <a:gd name="connsiteX7" fmla="*/ 107823 w 193547"/>
                <a:gd name="connsiteY7" fmla="*/ 271844 h 277749"/>
                <a:gd name="connsiteX8" fmla="*/ 107823 w 193547"/>
                <a:gd name="connsiteY8" fmla="*/ 277559 h 277749"/>
                <a:gd name="connsiteX9" fmla="*/ 193548 w 193547"/>
                <a:gd name="connsiteY9" fmla="*/ 277559 h 277749"/>
                <a:gd name="connsiteX10" fmla="*/ 193548 w 193547"/>
                <a:gd name="connsiteY10" fmla="*/ 271844 h 277749"/>
                <a:gd name="connsiteX11" fmla="*/ 173260 w 193547"/>
                <a:gd name="connsiteY11" fmla="*/ 265176 h 277749"/>
                <a:gd name="connsiteX12" fmla="*/ 168783 w 193547"/>
                <a:gd name="connsiteY12" fmla="*/ 244031 h 277749"/>
                <a:gd name="connsiteX13" fmla="*/ 168783 w 193547"/>
                <a:gd name="connsiteY13" fmla="*/ 144494 h 277749"/>
                <a:gd name="connsiteX14" fmla="*/ 157829 w 193547"/>
                <a:gd name="connsiteY14" fmla="*/ 107251 h 277749"/>
                <a:gd name="connsiteX15" fmla="*/ 121825 w 193547"/>
                <a:gd name="connsiteY15" fmla="*/ 91630 h 277749"/>
                <a:gd name="connsiteX16" fmla="*/ 87154 w 193547"/>
                <a:gd name="connsiteY16" fmla="*/ 101727 h 277749"/>
                <a:gd name="connsiteX17" fmla="*/ 61341 w 193547"/>
                <a:gd name="connsiteY17" fmla="*/ 121920 h 277749"/>
                <a:gd name="connsiteX18" fmla="*/ 61341 w 193547"/>
                <a:gd name="connsiteY18" fmla="*/ 0 h 277749"/>
                <a:gd name="connsiteX19" fmla="*/ 33528 w 193547"/>
                <a:gd name="connsiteY19" fmla="*/ 10477 h 277749"/>
                <a:gd name="connsiteX20" fmla="*/ 1429 w 193547"/>
                <a:gd name="connsiteY20" fmla="*/ 18574 h 277749"/>
                <a:gd name="connsiteX21" fmla="*/ 1429 w 193547"/>
                <a:gd name="connsiteY21" fmla="*/ 24955 h 277749"/>
                <a:gd name="connsiteX22" fmla="*/ 26384 w 193547"/>
                <a:gd name="connsiteY22" fmla="*/ 31909 h 277749"/>
                <a:gd name="connsiteX23" fmla="*/ 28099 w 193547"/>
                <a:gd name="connsiteY23" fmla="*/ 43434 h 277749"/>
                <a:gd name="connsiteX24" fmla="*/ 28099 w 193547"/>
                <a:gd name="connsiteY24" fmla="*/ 243459 h 277749"/>
                <a:gd name="connsiteX25" fmla="*/ 21908 w 193547"/>
                <a:gd name="connsiteY25" fmla="*/ 265843 h 277749"/>
                <a:gd name="connsiteX26" fmla="*/ 0 w 193547"/>
                <a:gd name="connsiteY26" fmla="*/ 272034 h 277749"/>
                <a:gd name="connsiteX27" fmla="*/ 0 w 193547"/>
                <a:gd name="connsiteY27" fmla="*/ 277749 h 277749"/>
                <a:gd name="connsiteX28" fmla="*/ 87821 w 193547"/>
                <a:gd name="connsiteY28" fmla="*/ 277749 h 277749"/>
                <a:gd name="connsiteX29" fmla="*/ 87821 w 193547"/>
                <a:gd name="connsiteY29" fmla="*/ 272034 h 277749"/>
                <a:gd name="connsiteX30" fmla="*/ 67056 w 193547"/>
                <a:gd name="connsiteY30" fmla="*/ 265843 h 277749"/>
                <a:gd name="connsiteX31" fmla="*/ 61436 w 193547"/>
                <a:gd name="connsiteY31" fmla="*/ 243459 h 27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547" h="277749">
                  <a:moveTo>
                    <a:pt x="61341" y="134969"/>
                  </a:moveTo>
                  <a:cubicBezTo>
                    <a:pt x="66785" y="129253"/>
                    <a:pt x="72967" y="124287"/>
                    <a:pt x="79724" y="120205"/>
                  </a:cubicBezTo>
                  <a:cubicBezTo>
                    <a:pt x="86907" y="116173"/>
                    <a:pt x="95014" y="114073"/>
                    <a:pt x="103251" y="114109"/>
                  </a:cubicBezTo>
                  <a:cubicBezTo>
                    <a:pt x="113655" y="113467"/>
                    <a:pt x="123585" y="118541"/>
                    <a:pt x="129159" y="127349"/>
                  </a:cubicBezTo>
                  <a:cubicBezTo>
                    <a:pt x="133850" y="135607"/>
                    <a:pt x="136158" y="145004"/>
                    <a:pt x="135827" y="154495"/>
                  </a:cubicBezTo>
                  <a:lnTo>
                    <a:pt x="135827" y="244031"/>
                  </a:lnTo>
                  <a:cubicBezTo>
                    <a:pt x="136588" y="251383"/>
                    <a:pt x="134733" y="258769"/>
                    <a:pt x="130588" y="264890"/>
                  </a:cubicBezTo>
                  <a:cubicBezTo>
                    <a:pt x="124372" y="270409"/>
                    <a:pt x="116061" y="272947"/>
                    <a:pt x="107823" y="271844"/>
                  </a:cubicBezTo>
                  <a:lnTo>
                    <a:pt x="107823" y="277559"/>
                  </a:lnTo>
                  <a:lnTo>
                    <a:pt x="193548" y="277559"/>
                  </a:lnTo>
                  <a:lnTo>
                    <a:pt x="193548" y="271844"/>
                  </a:lnTo>
                  <a:cubicBezTo>
                    <a:pt x="186119" y="272873"/>
                    <a:pt x="178630" y="270412"/>
                    <a:pt x="173260" y="265176"/>
                  </a:cubicBezTo>
                  <a:cubicBezTo>
                    <a:pt x="169546" y="258787"/>
                    <a:pt x="167977" y="251376"/>
                    <a:pt x="168783" y="244031"/>
                  </a:cubicBezTo>
                  <a:lnTo>
                    <a:pt x="168783" y="144494"/>
                  </a:lnTo>
                  <a:cubicBezTo>
                    <a:pt x="169352" y="131210"/>
                    <a:pt x="165500" y="118112"/>
                    <a:pt x="157829" y="107251"/>
                  </a:cubicBezTo>
                  <a:cubicBezTo>
                    <a:pt x="148999" y="96610"/>
                    <a:pt x="135629" y="90809"/>
                    <a:pt x="121825" y="91630"/>
                  </a:cubicBezTo>
                  <a:cubicBezTo>
                    <a:pt x="109569" y="91810"/>
                    <a:pt x="97590" y="95299"/>
                    <a:pt x="87154" y="101727"/>
                  </a:cubicBezTo>
                  <a:cubicBezTo>
                    <a:pt x="77783" y="107416"/>
                    <a:pt x="69119" y="114194"/>
                    <a:pt x="61341" y="121920"/>
                  </a:cubicBezTo>
                  <a:lnTo>
                    <a:pt x="61341" y="0"/>
                  </a:lnTo>
                  <a:cubicBezTo>
                    <a:pt x="53626" y="3334"/>
                    <a:pt x="44387" y="6763"/>
                    <a:pt x="33528" y="10477"/>
                  </a:cubicBezTo>
                  <a:cubicBezTo>
                    <a:pt x="23057" y="14012"/>
                    <a:pt x="12324" y="16719"/>
                    <a:pt x="1429" y="18574"/>
                  </a:cubicBezTo>
                  <a:lnTo>
                    <a:pt x="1429" y="24955"/>
                  </a:lnTo>
                  <a:cubicBezTo>
                    <a:pt x="16097" y="24955"/>
                    <a:pt x="24384" y="27623"/>
                    <a:pt x="26384" y="31909"/>
                  </a:cubicBezTo>
                  <a:cubicBezTo>
                    <a:pt x="28276" y="35435"/>
                    <a:pt x="28882" y="39510"/>
                    <a:pt x="28099" y="43434"/>
                  </a:cubicBezTo>
                  <a:lnTo>
                    <a:pt x="28099" y="243459"/>
                  </a:lnTo>
                  <a:cubicBezTo>
                    <a:pt x="29008" y="251440"/>
                    <a:pt x="26789" y="259463"/>
                    <a:pt x="21908" y="265843"/>
                  </a:cubicBezTo>
                  <a:cubicBezTo>
                    <a:pt x="15736" y="270771"/>
                    <a:pt x="7838" y="273003"/>
                    <a:pt x="0" y="272034"/>
                  </a:cubicBezTo>
                  <a:lnTo>
                    <a:pt x="0" y="277749"/>
                  </a:lnTo>
                  <a:lnTo>
                    <a:pt x="87821" y="277749"/>
                  </a:lnTo>
                  <a:lnTo>
                    <a:pt x="87821" y="272034"/>
                  </a:lnTo>
                  <a:cubicBezTo>
                    <a:pt x="80332" y="273039"/>
                    <a:pt x="72772" y="270785"/>
                    <a:pt x="67056" y="265843"/>
                  </a:cubicBezTo>
                  <a:cubicBezTo>
                    <a:pt x="62562" y="259296"/>
                    <a:pt x="60568" y="251353"/>
                    <a:pt x="61436" y="243459"/>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897BA67-10F6-45CE-BF18-672E7303B799}"/>
                </a:ext>
              </a:extLst>
            </p:cNvPr>
            <p:cNvSpPr/>
            <p:nvPr/>
          </p:nvSpPr>
          <p:spPr>
            <a:xfrm>
              <a:off x="6172390" y="3947350"/>
              <a:ext cx="276987" cy="264890"/>
            </a:xfrm>
            <a:custGeom>
              <a:avLst/>
              <a:gdLst>
                <a:gd name="connsiteX0" fmla="*/ 22669 w 276987"/>
                <a:gd name="connsiteY0" fmla="*/ 55626 h 264890"/>
                <a:gd name="connsiteX1" fmla="*/ 138113 w 276987"/>
                <a:gd name="connsiteY1" fmla="*/ 264890 h 264890"/>
                <a:gd name="connsiteX2" fmla="*/ 254317 w 276987"/>
                <a:gd name="connsiteY2" fmla="*/ 56007 h 264890"/>
                <a:gd name="connsiteX3" fmla="*/ 254317 w 276987"/>
                <a:gd name="connsiteY3" fmla="*/ 264890 h 264890"/>
                <a:gd name="connsiteX4" fmla="*/ 276987 w 276987"/>
                <a:gd name="connsiteY4" fmla="*/ 264890 h 264890"/>
                <a:gd name="connsiteX5" fmla="*/ 276987 w 276987"/>
                <a:gd name="connsiteY5" fmla="*/ 0 h 264890"/>
                <a:gd name="connsiteX6" fmla="*/ 259080 w 276987"/>
                <a:gd name="connsiteY6" fmla="*/ 0 h 264890"/>
                <a:gd name="connsiteX7" fmla="*/ 138113 w 276987"/>
                <a:gd name="connsiteY7" fmla="*/ 218408 h 264890"/>
                <a:gd name="connsiteX8" fmla="*/ 18288 w 276987"/>
                <a:gd name="connsiteY8" fmla="*/ 0 h 264890"/>
                <a:gd name="connsiteX9" fmla="*/ 0 w 276987"/>
                <a:gd name="connsiteY9" fmla="*/ 0 h 264890"/>
                <a:gd name="connsiteX10" fmla="*/ 0 w 276987"/>
                <a:gd name="connsiteY10" fmla="*/ 264890 h 264890"/>
                <a:gd name="connsiteX11" fmla="*/ 22669 w 276987"/>
                <a:gd name="connsiteY11" fmla="*/ 264890 h 264890"/>
                <a:gd name="connsiteX12" fmla="*/ 22669 w 276987"/>
                <a:gd name="connsiteY12" fmla="*/ 55626 h 2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987" h="264890">
                  <a:moveTo>
                    <a:pt x="22669" y="55626"/>
                  </a:moveTo>
                  <a:lnTo>
                    <a:pt x="138113" y="264890"/>
                  </a:lnTo>
                  <a:lnTo>
                    <a:pt x="254317" y="56007"/>
                  </a:lnTo>
                  <a:lnTo>
                    <a:pt x="254317" y="264890"/>
                  </a:lnTo>
                  <a:lnTo>
                    <a:pt x="276987" y="264890"/>
                  </a:lnTo>
                  <a:lnTo>
                    <a:pt x="276987" y="0"/>
                  </a:lnTo>
                  <a:lnTo>
                    <a:pt x="259080" y="0"/>
                  </a:lnTo>
                  <a:lnTo>
                    <a:pt x="138113" y="218408"/>
                  </a:lnTo>
                  <a:lnTo>
                    <a:pt x="18288" y="0"/>
                  </a:lnTo>
                  <a:lnTo>
                    <a:pt x="0" y="0"/>
                  </a:lnTo>
                  <a:lnTo>
                    <a:pt x="0" y="264890"/>
                  </a:lnTo>
                  <a:lnTo>
                    <a:pt x="22669" y="264890"/>
                  </a:lnTo>
                  <a:lnTo>
                    <a:pt x="22669" y="55626"/>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520884E-B0AC-4754-82CD-E6BCD2104968}"/>
                </a:ext>
              </a:extLst>
            </p:cNvPr>
            <p:cNvSpPr/>
            <p:nvPr/>
          </p:nvSpPr>
          <p:spPr>
            <a:xfrm>
              <a:off x="6475380" y="4026693"/>
              <a:ext cx="179260" cy="188978"/>
            </a:xfrm>
            <a:custGeom>
              <a:avLst/>
              <a:gdLst>
                <a:gd name="connsiteX0" fmla="*/ 157353 w 179260"/>
                <a:gd name="connsiteY0" fmla="*/ 83916 h 188978"/>
                <a:gd name="connsiteX1" fmla="*/ 22003 w 179260"/>
                <a:gd name="connsiteY1" fmla="*/ 83916 h 188978"/>
                <a:gd name="connsiteX2" fmla="*/ 32575 w 179260"/>
                <a:gd name="connsiteY2" fmla="*/ 49340 h 188978"/>
                <a:gd name="connsiteX3" fmla="*/ 88963 w 179260"/>
                <a:gd name="connsiteY3" fmla="*/ 18384 h 188978"/>
                <a:gd name="connsiteX4" fmla="*/ 146113 w 179260"/>
                <a:gd name="connsiteY4" fmla="*/ 48578 h 188978"/>
                <a:gd name="connsiteX5" fmla="*/ 156781 w 179260"/>
                <a:gd name="connsiteY5" fmla="*/ 83916 h 188978"/>
                <a:gd name="connsiteX6" fmla="*/ 178689 w 179260"/>
                <a:gd name="connsiteY6" fmla="*/ 89822 h 188978"/>
                <a:gd name="connsiteX7" fmla="*/ 91354 w 179260"/>
                <a:gd name="connsiteY7" fmla="*/ 9 h 188978"/>
                <a:gd name="connsiteX8" fmla="*/ 89725 w 179260"/>
                <a:gd name="connsiteY8" fmla="*/ 1 h 188978"/>
                <a:gd name="connsiteX9" fmla="*/ 0 w 179260"/>
                <a:gd name="connsiteY9" fmla="*/ 95251 h 188978"/>
                <a:gd name="connsiteX10" fmla="*/ 89725 w 179260"/>
                <a:gd name="connsiteY10" fmla="*/ 188977 h 188978"/>
                <a:gd name="connsiteX11" fmla="*/ 166878 w 179260"/>
                <a:gd name="connsiteY11" fmla="*/ 142876 h 188978"/>
                <a:gd name="connsiteX12" fmla="*/ 150590 w 179260"/>
                <a:gd name="connsiteY12" fmla="*/ 134113 h 188978"/>
                <a:gd name="connsiteX13" fmla="*/ 89059 w 179260"/>
                <a:gd name="connsiteY13" fmla="*/ 169832 h 188978"/>
                <a:gd name="connsiteX14" fmla="*/ 33909 w 179260"/>
                <a:gd name="connsiteY14" fmla="*/ 140495 h 188978"/>
                <a:gd name="connsiteX15" fmla="*/ 21241 w 179260"/>
                <a:gd name="connsiteY15" fmla="*/ 102395 h 188978"/>
                <a:gd name="connsiteX16" fmla="*/ 178403 w 179260"/>
                <a:gd name="connsiteY16" fmla="*/ 102395 h 188978"/>
                <a:gd name="connsiteX17" fmla="*/ 179260 w 179260"/>
                <a:gd name="connsiteY17" fmla="*/ 89631 h 18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260" h="188978">
                  <a:moveTo>
                    <a:pt x="157353" y="83916"/>
                  </a:moveTo>
                  <a:lnTo>
                    <a:pt x="22003" y="83916"/>
                  </a:lnTo>
                  <a:cubicBezTo>
                    <a:pt x="22649" y="71700"/>
                    <a:pt x="26279" y="59829"/>
                    <a:pt x="32575" y="49340"/>
                  </a:cubicBezTo>
                  <a:cubicBezTo>
                    <a:pt x="44571" y="29772"/>
                    <a:pt x="66014" y="18000"/>
                    <a:pt x="88963" y="18384"/>
                  </a:cubicBezTo>
                  <a:cubicBezTo>
                    <a:pt x="111810" y="18478"/>
                    <a:pt x="133161" y="29758"/>
                    <a:pt x="146113" y="48578"/>
                  </a:cubicBezTo>
                  <a:cubicBezTo>
                    <a:pt x="152924" y="59119"/>
                    <a:pt x="156622" y="71368"/>
                    <a:pt x="156781" y="83916"/>
                  </a:cubicBezTo>
                  <a:moveTo>
                    <a:pt x="178689" y="89822"/>
                  </a:moveTo>
                  <a:cubicBezTo>
                    <a:pt x="179373" y="40904"/>
                    <a:pt x="140272" y="693"/>
                    <a:pt x="91354" y="9"/>
                  </a:cubicBezTo>
                  <a:cubicBezTo>
                    <a:pt x="90811" y="1"/>
                    <a:pt x="90268" y="-2"/>
                    <a:pt x="89725" y="1"/>
                  </a:cubicBezTo>
                  <a:cubicBezTo>
                    <a:pt x="37338" y="1"/>
                    <a:pt x="0" y="39720"/>
                    <a:pt x="0" y="95251"/>
                  </a:cubicBezTo>
                  <a:cubicBezTo>
                    <a:pt x="0" y="150782"/>
                    <a:pt x="37338" y="188977"/>
                    <a:pt x="89725" y="188977"/>
                  </a:cubicBezTo>
                  <a:cubicBezTo>
                    <a:pt x="122024" y="189185"/>
                    <a:pt x="151758" y="171417"/>
                    <a:pt x="166878" y="142876"/>
                  </a:cubicBezTo>
                  <a:lnTo>
                    <a:pt x="150590" y="134113"/>
                  </a:lnTo>
                  <a:cubicBezTo>
                    <a:pt x="137763" y="155986"/>
                    <a:pt x="114414" y="169540"/>
                    <a:pt x="89059" y="169832"/>
                  </a:cubicBezTo>
                  <a:cubicBezTo>
                    <a:pt x="66948" y="169802"/>
                    <a:pt x="46291" y="158813"/>
                    <a:pt x="33909" y="140495"/>
                  </a:cubicBezTo>
                  <a:cubicBezTo>
                    <a:pt x="26006" y="129330"/>
                    <a:pt x="21597" y="116069"/>
                    <a:pt x="21241" y="102395"/>
                  </a:cubicBezTo>
                  <a:lnTo>
                    <a:pt x="178403" y="102395"/>
                  </a:lnTo>
                  <a:cubicBezTo>
                    <a:pt x="178403" y="96775"/>
                    <a:pt x="179260" y="92012"/>
                    <a:pt x="179260" y="89631"/>
                  </a:cubicBezTo>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DBA4BF5-25E9-4A1C-8EA9-C2D7104CC4A8}"/>
                </a:ext>
              </a:extLst>
            </p:cNvPr>
            <p:cNvSpPr/>
            <p:nvPr/>
          </p:nvSpPr>
          <p:spPr>
            <a:xfrm>
              <a:off x="6663785" y="3968020"/>
              <a:ext cx="86963" cy="244220"/>
            </a:xfrm>
            <a:custGeom>
              <a:avLst/>
              <a:gdLst>
                <a:gd name="connsiteX0" fmla="*/ 52864 w 86963"/>
                <a:gd name="connsiteY0" fmla="*/ 80201 h 244220"/>
                <a:gd name="connsiteX1" fmla="*/ 86582 w 86963"/>
                <a:gd name="connsiteY1" fmla="*/ 80201 h 244220"/>
                <a:gd name="connsiteX2" fmla="*/ 86582 w 86963"/>
                <a:gd name="connsiteY2" fmla="*/ 61151 h 244220"/>
                <a:gd name="connsiteX3" fmla="*/ 52864 w 86963"/>
                <a:gd name="connsiteY3" fmla="*/ 61151 h 244220"/>
                <a:gd name="connsiteX4" fmla="*/ 52864 w 86963"/>
                <a:gd name="connsiteY4" fmla="*/ 0 h 244220"/>
                <a:gd name="connsiteX5" fmla="*/ 33052 w 86963"/>
                <a:gd name="connsiteY5" fmla="*/ 0 h 244220"/>
                <a:gd name="connsiteX6" fmla="*/ 33052 w 86963"/>
                <a:gd name="connsiteY6" fmla="*/ 61532 h 244220"/>
                <a:gd name="connsiteX7" fmla="*/ 0 w 86963"/>
                <a:gd name="connsiteY7" fmla="*/ 61532 h 244220"/>
                <a:gd name="connsiteX8" fmla="*/ 0 w 86963"/>
                <a:gd name="connsiteY8" fmla="*/ 80582 h 244220"/>
                <a:gd name="connsiteX9" fmla="*/ 33052 w 86963"/>
                <a:gd name="connsiteY9" fmla="*/ 80582 h 244220"/>
                <a:gd name="connsiteX10" fmla="*/ 33052 w 86963"/>
                <a:gd name="connsiteY10" fmla="*/ 219170 h 244220"/>
                <a:gd name="connsiteX11" fmla="*/ 61627 w 86963"/>
                <a:gd name="connsiteY11" fmla="*/ 244221 h 244220"/>
                <a:gd name="connsiteX12" fmla="*/ 86963 w 86963"/>
                <a:gd name="connsiteY12" fmla="*/ 244221 h 244220"/>
                <a:gd name="connsiteX13" fmla="*/ 86963 w 86963"/>
                <a:gd name="connsiteY13" fmla="*/ 226314 h 244220"/>
                <a:gd name="connsiteX14" fmla="*/ 66389 w 86963"/>
                <a:gd name="connsiteY14" fmla="*/ 226314 h 244220"/>
                <a:gd name="connsiteX15" fmla="*/ 53245 w 86963"/>
                <a:gd name="connsiteY15" fmla="*/ 215646 h 2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63" h="244220">
                  <a:moveTo>
                    <a:pt x="52864" y="80201"/>
                  </a:moveTo>
                  <a:lnTo>
                    <a:pt x="86582" y="80201"/>
                  </a:lnTo>
                  <a:lnTo>
                    <a:pt x="86582" y="61151"/>
                  </a:lnTo>
                  <a:lnTo>
                    <a:pt x="52864" y="61151"/>
                  </a:lnTo>
                  <a:lnTo>
                    <a:pt x="52864" y="0"/>
                  </a:lnTo>
                  <a:lnTo>
                    <a:pt x="33052" y="0"/>
                  </a:lnTo>
                  <a:lnTo>
                    <a:pt x="33052" y="61532"/>
                  </a:lnTo>
                  <a:lnTo>
                    <a:pt x="0" y="61532"/>
                  </a:lnTo>
                  <a:lnTo>
                    <a:pt x="0" y="80582"/>
                  </a:lnTo>
                  <a:lnTo>
                    <a:pt x="33052" y="80582"/>
                  </a:lnTo>
                  <a:lnTo>
                    <a:pt x="33052" y="219170"/>
                  </a:lnTo>
                  <a:cubicBezTo>
                    <a:pt x="33052" y="237077"/>
                    <a:pt x="40958" y="244221"/>
                    <a:pt x="61627" y="244221"/>
                  </a:cubicBezTo>
                  <a:lnTo>
                    <a:pt x="86963" y="244221"/>
                  </a:lnTo>
                  <a:lnTo>
                    <a:pt x="86963" y="226314"/>
                  </a:lnTo>
                  <a:lnTo>
                    <a:pt x="66389" y="226314"/>
                  </a:lnTo>
                  <a:cubicBezTo>
                    <a:pt x="55626" y="226314"/>
                    <a:pt x="53626" y="224695"/>
                    <a:pt x="53245" y="215646"/>
                  </a:cubicBez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D442216-1085-4078-9168-36CAE8D4C587}"/>
                </a:ext>
              </a:extLst>
            </p:cNvPr>
            <p:cNvSpPr/>
            <p:nvPr/>
          </p:nvSpPr>
          <p:spPr>
            <a:xfrm>
              <a:off x="6762368" y="4026677"/>
              <a:ext cx="172307" cy="188992"/>
            </a:xfrm>
            <a:custGeom>
              <a:avLst/>
              <a:gdLst>
                <a:gd name="connsiteX0" fmla="*/ 153257 w 172307"/>
                <a:gd name="connsiteY0" fmla="*/ 91456 h 188992"/>
                <a:gd name="connsiteX1" fmla="*/ 84582 w 172307"/>
                <a:gd name="connsiteY1" fmla="*/ 170038 h 188992"/>
                <a:gd name="connsiteX2" fmla="*/ 20669 w 172307"/>
                <a:gd name="connsiteY2" fmla="*/ 95457 h 188992"/>
                <a:gd name="connsiteX3" fmla="*/ 36957 w 172307"/>
                <a:gd name="connsiteY3" fmla="*/ 41831 h 188992"/>
                <a:gd name="connsiteX4" fmla="*/ 85725 w 172307"/>
                <a:gd name="connsiteY4" fmla="*/ 18400 h 188992"/>
                <a:gd name="connsiteX5" fmla="*/ 153257 w 172307"/>
                <a:gd name="connsiteY5" fmla="*/ 91456 h 188992"/>
                <a:gd name="connsiteX6" fmla="*/ 172307 w 172307"/>
                <a:gd name="connsiteY6" fmla="*/ 185563 h 188992"/>
                <a:gd name="connsiteX7" fmla="*/ 172307 w 172307"/>
                <a:gd name="connsiteY7" fmla="*/ 2874 h 188992"/>
                <a:gd name="connsiteX8" fmla="*/ 152495 w 172307"/>
                <a:gd name="connsiteY8" fmla="*/ 2874 h 188992"/>
                <a:gd name="connsiteX9" fmla="*/ 152495 w 172307"/>
                <a:gd name="connsiteY9" fmla="*/ 36688 h 188992"/>
                <a:gd name="connsiteX10" fmla="*/ 84201 w 172307"/>
                <a:gd name="connsiteY10" fmla="*/ 16 h 188992"/>
                <a:gd name="connsiteX11" fmla="*/ 0 w 172307"/>
                <a:gd name="connsiteY11" fmla="*/ 94504 h 188992"/>
                <a:gd name="connsiteX12" fmla="*/ 84582 w 172307"/>
                <a:gd name="connsiteY12" fmla="*/ 188992 h 188992"/>
                <a:gd name="connsiteX13" fmla="*/ 152876 w 172307"/>
                <a:gd name="connsiteY13" fmla="*/ 145368 h 188992"/>
                <a:gd name="connsiteX14" fmla="*/ 152876 w 172307"/>
                <a:gd name="connsiteY14" fmla="*/ 185849 h 18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307" h="188992">
                  <a:moveTo>
                    <a:pt x="153257" y="91456"/>
                  </a:moveTo>
                  <a:cubicBezTo>
                    <a:pt x="153257" y="134700"/>
                    <a:pt x="122682" y="170038"/>
                    <a:pt x="84582" y="170038"/>
                  </a:cubicBezTo>
                  <a:cubicBezTo>
                    <a:pt x="48006" y="170038"/>
                    <a:pt x="20669" y="138319"/>
                    <a:pt x="20669" y="95457"/>
                  </a:cubicBezTo>
                  <a:cubicBezTo>
                    <a:pt x="20428" y="76328"/>
                    <a:pt x="26118" y="57594"/>
                    <a:pt x="36957" y="41831"/>
                  </a:cubicBezTo>
                  <a:cubicBezTo>
                    <a:pt x="47976" y="26006"/>
                    <a:pt x="66484" y="17113"/>
                    <a:pt x="85725" y="18400"/>
                  </a:cubicBezTo>
                  <a:cubicBezTo>
                    <a:pt x="125825" y="18400"/>
                    <a:pt x="153257" y="48118"/>
                    <a:pt x="153257" y="91456"/>
                  </a:cubicBezTo>
                  <a:moveTo>
                    <a:pt x="172307" y="185563"/>
                  </a:moveTo>
                  <a:lnTo>
                    <a:pt x="172307" y="2874"/>
                  </a:lnTo>
                  <a:lnTo>
                    <a:pt x="152495" y="2874"/>
                  </a:lnTo>
                  <a:lnTo>
                    <a:pt x="152495" y="36688"/>
                  </a:lnTo>
                  <a:cubicBezTo>
                    <a:pt x="137710" y="13362"/>
                    <a:pt x="111812" y="-544"/>
                    <a:pt x="84201" y="16"/>
                  </a:cubicBezTo>
                  <a:cubicBezTo>
                    <a:pt x="34957" y="16"/>
                    <a:pt x="0" y="39355"/>
                    <a:pt x="0" y="94504"/>
                  </a:cubicBezTo>
                  <a:cubicBezTo>
                    <a:pt x="0" y="149654"/>
                    <a:pt x="35338" y="188992"/>
                    <a:pt x="84582" y="188992"/>
                  </a:cubicBezTo>
                  <a:cubicBezTo>
                    <a:pt x="113157" y="188992"/>
                    <a:pt x="134588" y="175086"/>
                    <a:pt x="152876" y="145368"/>
                  </a:cubicBezTo>
                  <a:lnTo>
                    <a:pt x="152876" y="185849"/>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1FC0BA1-4EF5-40A3-9986-86AFCEB3F36D}"/>
                </a:ext>
              </a:extLst>
            </p:cNvPr>
            <p:cNvSpPr/>
            <p:nvPr/>
          </p:nvSpPr>
          <p:spPr>
            <a:xfrm>
              <a:off x="6978776" y="3947350"/>
              <a:ext cx="19812" cy="264795"/>
            </a:xfrm>
            <a:custGeom>
              <a:avLst/>
              <a:gdLst>
                <a:gd name="connsiteX0" fmla="*/ 0 w 19812"/>
                <a:gd name="connsiteY0" fmla="*/ 0 h 264795"/>
                <a:gd name="connsiteX1" fmla="*/ 19812 w 19812"/>
                <a:gd name="connsiteY1" fmla="*/ 0 h 264795"/>
                <a:gd name="connsiteX2" fmla="*/ 19812 w 19812"/>
                <a:gd name="connsiteY2" fmla="*/ 264795 h 264795"/>
                <a:gd name="connsiteX3" fmla="*/ 0 w 19812"/>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19812" h="264795">
                  <a:moveTo>
                    <a:pt x="0" y="0"/>
                  </a:moveTo>
                  <a:lnTo>
                    <a:pt x="19812" y="0"/>
                  </a:lnTo>
                  <a:lnTo>
                    <a:pt x="19812" y="264795"/>
                  </a:lnTo>
                  <a:lnTo>
                    <a:pt x="0" y="264795"/>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E3E5556-2F6E-4B2C-AC54-498508ED3BA0}"/>
                </a:ext>
              </a:extLst>
            </p:cNvPr>
            <p:cNvSpPr/>
            <p:nvPr/>
          </p:nvSpPr>
          <p:spPr>
            <a:xfrm>
              <a:off x="7028782" y="4026694"/>
              <a:ext cx="127825" cy="189356"/>
            </a:xfrm>
            <a:custGeom>
              <a:avLst/>
              <a:gdLst>
                <a:gd name="connsiteX0" fmla="*/ 126206 w 127825"/>
                <a:gd name="connsiteY0" fmla="*/ 50959 h 189356"/>
                <a:gd name="connsiteX1" fmla="*/ 65056 w 127825"/>
                <a:gd name="connsiteY1" fmla="*/ 0 h 189356"/>
                <a:gd name="connsiteX2" fmla="*/ 3905 w 127825"/>
                <a:gd name="connsiteY2" fmla="*/ 50006 h 189356"/>
                <a:gd name="connsiteX3" fmla="*/ 19431 w 127825"/>
                <a:gd name="connsiteY3" fmla="*/ 84582 h 189356"/>
                <a:gd name="connsiteX4" fmla="*/ 61532 w 127825"/>
                <a:gd name="connsiteY4" fmla="*/ 103632 h 189356"/>
                <a:gd name="connsiteX5" fmla="*/ 107156 w 127825"/>
                <a:gd name="connsiteY5" fmla="*/ 139732 h 189356"/>
                <a:gd name="connsiteX6" fmla="*/ 66294 w 127825"/>
                <a:gd name="connsiteY6" fmla="*/ 171545 h 189356"/>
                <a:gd name="connsiteX7" fmla="*/ 20193 w 127825"/>
                <a:gd name="connsiteY7" fmla="*/ 135350 h 189356"/>
                <a:gd name="connsiteX8" fmla="*/ 0 w 127825"/>
                <a:gd name="connsiteY8" fmla="*/ 135350 h 189356"/>
                <a:gd name="connsiteX9" fmla="*/ 65437 w 127825"/>
                <a:gd name="connsiteY9" fmla="*/ 189357 h 189356"/>
                <a:gd name="connsiteX10" fmla="*/ 127826 w 127825"/>
                <a:gd name="connsiteY10" fmla="*/ 139732 h 189356"/>
                <a:gd name="connsiteX11" fmla="*/ 113538 w 127825"/>
                <a:gd name="connsiteY11" fmla="*/ 104775 h 189356"/>
                <a:gd name="connsiteX12" fmla="*/ 67818 w 127825"/>
                <a:gd name="connsiteY12" fmla="*/ 83725 h 189356"/>
                <a:gd name="connsiteX13" fmla="*/ 24575 w 127825"/>
                <a:gd name="connsiteY13" fmla="*/ 48863 h 189356"/>
                <a:gd name="connsiteX14" fmla="*/ 64675 w 127825"/>
                <a:gd name="connsiteY14" fmla="*/ 18288 h 189356"/>
                <a:gd name="connsiteX15" fmla="*/ 105537 w 127825"/>
                <a:gd name="connsiteY15" fmla="*/ 51244 h 18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825" h="189356">
                  <a:moveTo>
                    <a:pt x="126206" y="50959"/>
                  </a:moveTo>
                  <a:cubicBezTo>
                    <a:pt x="124587" y="19050"/>
                    <a:pt x="102013" y="0"/>
                    <a:pt x="65056" y="0"/>
                  </a:cubicBezTo>
                  <a:cubicBezTo>
                    <a:pt x="28099" y="0"/>
                    <a:pt x="3905" y="20288"/>
                    <a:pt x="3905" y="50006"/>
                  </a:cubicBezTo>
                  <a:cubicBezTo>
                    <a:pt x="3993" y="63201"/>
                    <a:pt x="9628" y="75750"/>
                    <a:pt x="19431" y="84582"/>
                  </a:cubicBezTo>
                  <a:cubicBezTo>
                    <a:pt x="31546" y="94522"/>
                    <a:pt x="46068" y="101092"/>
                    <a:pt x="61532" y="103632"/>
                  </a:cubicBezTo>
                  <a:cubicBezTo>
                    <a:pt x="94869" y="111538"/>
                    <a:pt x="107156" y="121444"/>
                    <a:pt x="107156" y="139732"/>
                  </a:cubicBezTo>
                  <a:cubicBezTo>
                    <a:pt x="107156" y="158020"/>
                    <a:pt x="90869" y="171545"/>
                    <a:pt x="66294" y="171545"/>
                  </a:cubicBezTo>
                  <a:cubicBezTo>
                    <a:pt x="38862" y="171545"/>
                    <a:pt x="21812" y="158020"/>
                    <a:pt x="20193" y="135350"/>
                  </a:cubicBezTo>
                  <a:lnTo>
                    <a:pt x="0" y="135350"/>
                  </a:lnTo>
                  <a:cubicBezTo>
                    <a:pt x="3905" y="171545"/>
                    <a:pt x="25813" y="189357"/>
                    <a:pt x="65437" y="189357"/>
                  </a:cubicBezTo>
                  <a:cubicBezTo>
                    <a:pt x="103537" y="189357"/>
                    <a:pt x="127826" y="169545"/>
                    <a:pt x="127826" y="139732"/>
                  </a:cubicBezTo>
                  <a:cubicBezTo>
                    <a:pt x="127725" y="126678"/>
                    <a:pt x="122610" y="114162"/>
                    <a:pt x="113538" y="104775"/>
                  </a:cubicBezTo>
                  <a:cubicBezTo>
                    <a:pt x="104013" y="95250"/>
                    <a:pt x="92488" y="89726"/>
                    <a:pt x="67818" y="83725"/>
                  </a:cubicBezTo>
                  <a:cubicBezTo>
                    <a:pt x="34100" y="75438"/>
                    <a:pt x="24575" y="67913"/>
                    <a:pt x="24575" y="48863"/>
                  </a:cubicBezTo>
                  <a:cubicBezTo>
                    <a:pt x="24575" y="29813"/>
                    <a:pt x="40100" y="18288"/>
                    <a:pt x="64675" y="18288"/>
                  </a:cubicBezTo>
                  <a:cubicBezTo>
                    <a:pt x="89249" y="18288"/>
                    <a:pt x="105537" y="30194"/>
                    <a:pt x="105537" y="51244"/>
                  </a:cubicBez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21928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EBA6-7059-4F98-90BB-8D08F73944BA}"/>
              </a:ext>
            </a:extLst>
          </p:cNvPr>
          <p:cNvSpPr>
            <a:spLocks noGrp="1"/>
          </p:cNvSpPr>
          <p:nvPr>
            <p:ph type="title"/>
          </p:nvPr>
        </p:nvSpPr>
        <p:spPr/>
        <p:txBody>
          <a:bodyPr/>
          <a:lstStyle/>
          <a:p>
            <a:r>
              <a:rPr lang="en-US"/>
              <a:t>Click to edit Master title style</a:t>
            </a:r>
            <a:endParaRPr lang="en-GB"/>
          </a:p>
        </p:txBody>
      </p:sp>
      <p:sp>
        <p:nvSpPr>
          <p:cNvPr id="8" name="Date Placeholder 7">
            <a:extLst>
              <a:ext uri="{FF2B5EF4-FFF2-40B4-BE49-F238E27FC236}">
                <a16:creationId xmlns:a16="http://schemas.microsoft.com/office/drawing/2014/main" id="{111D46CD-62EE-4A60-8352-7D8CBFB57DF3}"/>
              </a:ext>
            </a:extLst>
          </p:cNvPr>
          <p:cNvSpPr>
            <a:spLocks noGrp="1"/>
          </p:cNvSpPr>
          <p:nvPr>
            <p:ph type="dt" sz="half" idx="10"/>
          </p:nvPr>
        </p:nvSpPr>
        <p:spPr>
          <a:xfrm>
            <a:off x="10858500" y="6308725"/>
            <a:ext cx="1030288" cy="365125"/>
          </a:xfrm>
          <a:prstGeom prst="rect">
            <a:avLst/>
          </a:prstGeom>
        </p:spPr>
        <p:txBody>
          <a:bodyPr/>
          <a:lstStyle/>
          <a:p>
            <a:pPr algn="r"/>
            <a:endParaRPr lang="en-US"/>
          </a:p>
        </p:txBody>
      </p:sp>
      <p:sp>
        <p:nvSpPr>
          <p:cNvPr id="9" name="Footer Placeholder 8">
            <a:extLst>
              <a:ext uri="{FF2B5EF4-FFF2-40B4-BE49-F238E27FC236}">
                <a16:creationId xmlns:a16="http://schemas.microsoft.com/office/drawing/2014/main" id="{83B040A2-4EDE-4CA5-A4AD-201F28F29B61}"/>
              </a:ext>
            </a:extLst>
          </p:cNvPr>
          <p:cNvSpPr>
            <a:spLocks noGrp="1"/>
          </p:cNvSpPr>
          <p:nvPr>
            <p:ph type="ftr" sz="quarter" idx="11"/>
          </p:nvPr>
        </p:nvSpPr>
        <p:spPr/>
        <p:txBody>
          <a:bodyPr/>
          <a:lstStyle/>
          <a:p>
            <a:r>
              <a:rPr lang="en-GB" sz="800"/>
              <a:t>All information ©Cornish Metals inc. All Rights Reserved.</a:t>
            </a:r>
          </a:p>
        </p:txBody>
      </p:sp>
      <p:sp>
        <p:nvSpPr>
          <p:cNvPr id="10" name="Slide Number Placeholder 9">
            <a:extLst>
              <a:ext uri="{FF2B5EF4-FFF2-40B4-BE49-F238E27FC236}">
                <a16:creationId xmlns:a16="http://schemas.microsoft.com/office/drawing/2014/main" id="{E32B2CF1-B373-4A18-B779-682F1AB8C1F6}"/>
              </a:ext>
            </a:extLst>
          </p:cNvPr>
          <p:cNvSpPr>
            <a:spLocks noGrp="1"/>
          </p:cNvSpPr>
          <p:nvPr>
            <p:ph type="sldNum" sz="quarter" idx="12"/>
          </p:nvPr>
        </p:nvSpPr>
        <p:spPr/>
        <p:txBody>
          <a:bodyPr/>
          <a:lstStyle>
            <a:lvl1pPr algn="ctr">
              <a:defRPr/>
            </a:lvl1pPr>
          </a:lstStyle>
          <a:p>
            <a:fld id="{93523A7C-739C-477D-AB78-D91EDEEA1608}" type="slidenum">
              <a:rPr lang="en-GB" smtClean="0"/>
              <a:pPr/>
              <a:t>‹#›</a:t>
            </a:fld>
            <a:endParaRPr lang="en-GB"/>
          </a:p>
        </p:txBody>
      </p:sp>
      <p:sp>
        <p:nvSpPr>
          <p:cNvPr id="11" name="Content Placeholder 2">
            <a:extLst>
              <a:ext uri="{FF2B5EF4-FFF2-40B4-BE49-F238E27FC236}">
                <a16:creationId xmlns:a16="http://schemas.microsoft.com/office/drawing/2014/main" id="{C5227E43-CF3F-4E8B-87A9-E88C8C083C08}"/>
              </a:ext>
            </a:extLst>
          </p:cNvPr>
          <p:cNvSpPr>
            <a:spLocks noGrp="1"/>
          </p:cNvSpPr>
          <p:nvPr>
            <p:ph idx="13"/>
          </p:nvPr>
        </p:nvSpPr>
        <p:spPr>
          <a:xfrm>
            <a:off x="316871" y="1971675"/>
            <a:ext cx="5611814" cy="4205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8511694B-789E-4254-AEA9-3B36B2460057}"/>
              </a:ext>
            </a:extLst>
          </p:cNvPr>
          <p:cNvSpPr>
            <a:spLocks noGrp="1"/>
          </p:cNvSpPr>
          <p:nvPr>
            <p:ph idx="14"/>
          </p:nvPr>
        </p:nvSpPr>
        <p:spPr>
          <a:xfrm>
            <a:off x="6172199" y="1971675"/>
            <a:ext cx="5611814" cy="4205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804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4311-219D-4C83-B4A4-5A1462168D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7E880D-7A23-4FE9-8E5B-91CCFECDC858}"/>
              </a:ext>
            </a:extLst>
          </p:cNvPr>
          <p:cNvSpPr>
            <a:spLocks noGrp="1"/>
          </p:cNvSpPr>
          <p:nvPr>
            <p:ph type="dt" sz="half" idx="10"/>
          </p:nvPr>
        </p:nvSpPr>
        <p:spPr>
          <a:xfrm>
            <a:off x="10858500" y="6308725"/>
            <a:ext cx="1030288"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E5E0180E-425F-479C-BE5A-9C20B8B717CC}"/>
              </a:ext>
            </a:extLst>
          </p:cNvPr>
          <p:cNvSpPr>
            <a:spLocks noGrp="1"/>
          </p:cNvSpPr>
          <p:nvPr>
            <p:ph type="ftr" sz="quarter" idx="11"/>
          </p:nvPr>
        </p:nvSpPr>
        <p:spPr/>
        <p:txBody>
          <a:bodyPr/>
          <a:lstStyle/>
          <a:p>
            <a:r>
              <a:rPr lang="en-GB"/>
              <a:t>All information ©Cornish Metals inc. All Rights Reserved.</a:t>
            </a:r>
          </a:p>
        </p:txBody>
      </p:sp>
      <p:sp>
        <p:nvSpPr>
          <p:cNvPr id="5" name="Slide Number Placeholder 4">
            <a:extLst>
              <a:ext uri="{FF2B5EF4-FFF2-40B4-BE49-F238E27FC236}">
                <a16:creationId xmlns:a16="http://schemas.microsoft.com/office/drawing/2014/main" id="{81899366-07A9-4658-B70E-A47FBE6C9140}"/>
              </a:ext>
            </a:extLst>
          </p:cNvPr>
          <p:cNvSpPr>
            <a:spLocks noGrp="1"/>
          </p:cNvSpPr>
          <p:nvPr>
            <p:ph type="sldNum" sz="quarter" idx="12"/>
          </p:nvPr>
        </p:nvSpPr>
        <p:spPr/>
        <p:txBody>
          <a:bodyPr/>
          <a:lstStyle/>
          <a:p>
            <a:fld id="{93523A7C-739C-477D-AB78-D91EDEEA1608}" type="slidenum">
              <a:rPr lang="en-GB" smtClean="0"/>
              <a:t>‹#›</a:t>
            </a:fld>
            <a:endParaRPr lang="en-GB"/>
          </a:p>
        </p:txBody>
      </p:sp>
      <p:sp>
        <p:nvSpPr>
          <p:cNvPr id="8" name="Text Placeholder 8">
            <a:extLst>
              <a:ext uri="{FF2B5EF4-FFF2-40B4-BE49-F238E27FC236}">
                <a16:creationId xmlns:a16="http://schemas.microsoft.com/office/drawing/2014/main" id="{414649A4-7757-40F4-9D8C-7682D4CDB8CC}"/>
              </a:ext>
            </a:extLst>
          </p:cNvPr>
          <p:cNvSpPr>
            <a:spLocks noGrp="1"/>
          </p:cNvSpPr>
          <p:nvPr>
            <p:ph type="body" sz="quarter" idx="13"/>
          </p:nvPr>
        </p:nvSpPr>
        <p:spPr>
          <a:xfrm>
            <a:off x="330199" y="349250"/>
            <a:ext cx="3756025" cy="260350"/>
          </a:xfrm>
        </p:spPr>
        <p:txBody>
          <a:bodyPr>
            <a:normAutofit/>
          </a:bodyPr>
          <a:lstStyle>
            <a:lvl1pPr>
              <a:defRPr sz="1100">
                <a:solidFill>
                  <a:schemeClr val="bg2"/>
                </a:solidFill>
              </a:defRPr>
            </a:lvl1pPr>
          </a:lstStyle>
          <a:p>
            <a:pPr lvl="0"/>
            <a:endParaRPr lang="en-US"/>
          </a:p>
        </p:txBody>
      </p:sp>
      <p:cxnSp>
        <p:nvCxnSpPr>
          <p:cNvPr id="9" name="Straight Connector 8">
            <a:extLst>
              <a:ext uri="{FF2B5EF4-FFF2-40B4-BE49-F238E27FC236}">
                <a16:creationId xmlns:a16="http://schemas.microsoft.com/office/drawing/2014/main" id="{D468FC73-CFB4-4CC1-8DBA-3DC78C604E89}"/>
              </a:ext>
            </a:extLst>
          </p:cNvPr>
          <p:cNvCxnSpPr>
            <a:cxnSpLocks/>
          </p:cNvCxnSpPr>
          <p:nvPr userDrawn="1"/>
        </p:nvCxnSpPr>
        <p:spPr>
          <a:xfrm>
            <a:off x="407988" y="584200"/>
            <a:ext cx="2767012"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18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Orange split">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68F54F1-2812-41BB-A1F5-D0B5853A49EA}"/>
              </a:ext>
            </a:extLst>
          </p:cNvPr>
          <p:cNvSpPr/>
          <p:nvPr userDrawn="1"/>
        </p:nvSpPr>
        <p:spPr>
          <a:xfrm flipH="1" flipV="1">
            <a:off x="4221606" y="0"/>
            <a:ext cx="7970394" cy="6858000"/>
          </a:xfrm>
          <a:custGeom>
            <a:avLst/>
            <a:gdLst>
              <a:gd name="connsiteX0" fmla="*/ 0 w 7970394"/>
              <a:gd name="connsiteY0" fmla="*/ 0 h 6858000"/>
              <a:gd name="connsiteX1" fmla="*/ 4189204 w 7970394"/>
              <a:gd name="connsiteY1" fmla="*/ 0 h 6858000"/>
              <a:gd name="connsiteX2" fmla="*/ 4191000 w 7970394"/>
              <a:gd name="connsiteY2" fmla="*/ 0 h 6858000"/>
              <a:gd name="connsiteX3" fmla="*/ 7970394 w 7970394"/>
              <a:gd name="connsiteY3" fmla="*/ 0 h 6858000"/>
              <a:gd name="connsiteX4" fmla="*/ 4191000 w 7970394"/>
              <a:gd name="connsiteY4" fmla="*/ 6854743 h 6858000"/>
              <a:gd name="connsiteX5" fmla="*/ 4191000 w 7970394"/>
              <a:gd name="connsiteY5" fmla="*/ 6858000 h 6858000"/>
              <a:gd name="connsiteX6" fmla="*/ 4189204 w 7970394"/>
              <a:gd name="connsiteY6" fmla="*/ 6858000 h 6858000"/>
              <a:gd name="connsiteX7" fmla="*/ 0 w 79703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0394" h="6858000">
                <a:moveTo>
                  <a:pt x="0" y="0"/>
                </a:moveTo>
                <a:lnTo>
                  <a:pt x="4189204" y="0"/>
                </a:lnTo>
                <a:lnTo>
                  <a:pt x="4191000" y="0"/>
                </a:lnTo>
                <a:lnTo>
                  <a:pt x="7970394" y="0"/>
                </a:lnTo>
                <a:lnTo>
                  <a:pt x="4191000" y="6854743"/>
                </a:lnTo>
                <a:lnTo>
                  <a:pt x="4191000" y="6858000"/>
                </a:lnTo>
                <a:lnTo>
                  <a:pt x="4189204" y="6858000"/>
                </a:lnTo>
                <a:lnTo>
                  <a:pt x="0" y="6858000"/>
                </a:lnTo>
                <a:close/>
              </a:path>
            </a:pathLst>
          </a:custGeom>
          <a:gradFill>
            <a:gsLst>
              <a:gs pos="0">
                <a:srgbClr val="D86018"/>
              </a:gs>
              <a:gs pos="50000">
                <a:srgbClr val="ED8B00"/>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5F008-CE52-449A-86BC-605164F9AEDC}"/>
              </a:ext>
            </a:extLst>
          </p:cNvPr>
          <p:cNvSpPr>
            <a:spLocks noGrp="1"/>
          </p:cNvSpPr>
          <p:nvPr>
            <p:ph type="title"/>
          </p:nvPr>
        </p:nvSpPr>
        <p:spPr>
          <a:xfrm>
            <a:off x="316871" y="638175"/>
            <a:ext cx="9678029" cy="1231443"/>
          </a:xfrm>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F027FAA2-D592-4CC0-9197-B16F1831BDA5}"/>
              </a:ext>
            </a:extLst>
          </p:cNvPr>
          <p:cNvSpPr>
            <a:spLocks noGrp="1"/>
          </p:cNvSpPr>
          <p:nvPr>
            <p:ph type="body" sz="quarter" idx="13"/>
          </p:nvPr>
        </p:nvSpPr>
        <p:spPr>
          <a:xfrm>
            <a:off x="330199" y="349250"/>
            <a:ext cx="3756025" cy="260350"/>
          </a:xfrm>
        </p:spPr>
        <p:txBody>
          <a:bodyPr>
            <a:normAutofit/>
          </a:bodyPr>
          <a:lstStyle>
            <a:lvl1pPr>
              <a:defRPr sz="1100">
                <a:solidFill>
                  <a:schemeClr val="bg2"/>
                </a:solidFill>
              </a:defRPr>
            </a:lvl1pPr>
          </a:lstStyle>
          <a:p>
            <a:pPr lvl="0"/>
            <a:endParaRPr lang="en-US"/>
          </a:p>
        </p:txBody>
      </p:sp>
      <p:sp>
        <p:nvSpPr>
          <p:cNvPr id="14" name="Footer Placeholder 13">
            <a:extLst>
              <a:ext uri="{FF2B5EF4-FFF2-40B4-BE49-F238E27FC236}">
                <a16:creationId xmlns:a16="http://schemas.microsoft.com/office/drawing/2014/main" id="{8E566C6E-6315-41BA-9F04-74685E98ADAF}"/>
              </a:ext>
            </a:extLst>
          </p:cNvPr>
          <p:cNvSpPr>
            <a:spLocks noGrp="1"/>
          </p:cNvSpPr>
          <p:nvPr>
            <p:ph type="ftr" sz="quarter" idx="15"/>
          </p:nvPr>
        </p:nvSpPr>
        <p:spPr/>
        <p:txBody>
          <a:bodyPr/>
          <a:lstStyle/>
          <a:p>
            <a:r>
              <a:rPr lang="en-GB" sz="800"/>
              <a:t>All information ©Cornish Metals inc. All Rights Reserved.</a:t>
            </a:r>
          </a:p>
        </p:txBody>
      </p:sp>
      <p:sp>
        <p:nvSpPr>
          <p:cNvPr id="15" name="Slide Number Placeholder 14">
            <a:extLst>
              <a:ext uri="{FF2B5EF4-FFF2-40B4-BE49-F238E27FC236}">
                <a16:creationId xmlns:a16="http://schemas.microsoft.com/office/drawing/2014/main" id="{18D52947-93D1-45C1-8156-69029BA26E7A}"/>
              </a:ext>
            </a:extLst>
          </p:cNvPr>
          <p:cNvSpPr>
            <a:spLocks noGrp="1"/>
          </p:cNvSpPr>
          <p:nvPr>
            <p:ph type="sldNum" sz="quarter" idx="16"/>
          </p:nvPr>
        </p:nvSpPr>
        <p:spPr/>
        <p:txBody>
          <a:bodyPr/>
          <a:lstStyle>
            <a:lvl1pPr algn="ctr">
              <a:defRPr>
                <a:solidFill>
                  <a:schemeClr val="bg1"/>
                </a:solidFill>
              </a:defRPr>
            </a:lvl1pPr>
          </a:lstStyle>
          <a:p>
            <a:fld id="{93523A7C-739C-477D-AB78-D91EDEEA1608}" type="slidenum">
              <a:rPr lang="en-GB" smtClean="0"/>
              <a:pPr/>
              <a:t>‹#›</a:t>
            </a:fld>
            <a:endParaRPr lang="en-GB"/>
          </a:p>
        </p:txBody>
      </p:sp>
      <p:cxnSp>
        <p:nvCxnSpPr>
          <p:cNvPr id="20" name="Straight Connector 19">
            <a:extLst>
              <a:ext uri="{FF2B5EF4-FFF2-40B4-BE49-F238E27FC236}">
                <a16:creationId xmlns:a16="http://schemas.microsoft.com/office/drawing/2014/main" id="{D2BB6334-A8EC-4B2C-83B6-944A97EFCA0A}"/>
              </a:ext>
            </a:extLst>
          </p:cNvPr>
          <p:cNvCxnSpPr>
            <a:cxnSpLocks/>
          </p:cNvCxnSpPr>
          <p:nvPr userDrawn="1"/>
        </p:nvCxnSpPr>
        <p:spPr>
          <a:xfrm>
            <a:off x="407988" y="584200"/>
            <a:ext cx="2767012"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Content Placeholder 8">
            <a:extLst>
              <a:ext uri="{FF2B5EF4-FFF2-40B4-BE49-F238E27FC236}">
                <a16:creationId xmlns:a16="http://schemas.microsoft.com/office/drawing/2014/main" id="{08347647-C548-448D-931D-26809E1995E3}"/>
              </a:ext>
            </a:extLst>
          </p:cNvPr>
          <p:cNvGrpSpPr/>
          <p:nvPr userDrawn="1"/>
        </p:nvGrpSpPr>
        <p:grpSpPr>
          <a:xfrm>
            <a:off x="9667875" y="6267026"/>
            <a:ext cx="2278856" cy="286967"/>
            <a:chOff x="4764881" y="3912394"/>
            <a:chExt cx="2571750" cy="323850"/>
          </a:xfrm>
          <a:solidFill>
            <a:schemeClr val="bg1"/>
          </a:solidFill>
        </p:grpSpPr>
        <p:sp>
          <p:nvSpPr>
            <p:cNvPr id="11" name="Freeform: Shape 10">
              <a:extLst>
                <a:ext uri="{FF2B5EF4-FFF2-40B4-BE49-F238E27FC236}">
                  <a16:creationId xmlns:a16="http://schemas.microsoft.com/office/drawing/2014/main" id="{D48F7F90-8CBF-4A2D-BC49-C116886BDD9E}"/>
                </a:ext>
              </a:extLst>
            </p:cNvPr>
            <p:cNvSpPr/>
            <p:nvPr/>
          </p:nvSpPr>
          <p:spPr>
            <a:xfrm>
              <a:off x="4942569" y="3940141"/>
              <a:ext cx="253794" cy="277870"/>
            </a:xfrm>
            <a:custGeom>
              <a:avLst/>
              <a:gdLst>
                <a:gd name="connsiteX0" fmla="*/ 37672 w 253794"/>
                <a:gd name="connsiteY0" fmla="*/ 41975 h 277870"/>
                <a:gd name="connsiteX1" fmla="*/ 48 w 253794"/>
                <a:gd name="connsiteY1" fmla="*/ 143702 h 277870"/>
                <a:gd name="connsiteX2" fmla="*/ 38148 w 253794"/>
                <a:gd name="connsiteY2" fmla="*/ 240667 h 277870"/>
                <a:gd name="connsiteX3" fmla="*/ 135970 w 253794"/>
                <a:gd name="connsiteY3" fmla="*/ 277814 h 277870"/>
                <a:gd name="connsiteX4" fmla="*/ 206169 w 253794"/>
                <a:gd name="connsiteY4" fmla="*/ 260860 h 277870"/>
                <a:gd name="connsiteX5" fmla="*/ 253794 w 253794"/>
                <a:gd name="connsiteY5" fmla="*/ 218474 h 277870"/>
                <a:gd name="connsiteX6" fmla="*/ 246270 w 253794"/>
                <a:gd name="connsiteY6" fmla="*/ 210377 h 277870"/>
                <a:gd name="connsiteX7" fmla="*/ 205217 w 253794"/>
                <a:gd name="connsiteY7" fmla="*/ 247525 h 277870"/>
                <a:gd name="connsiteX8" fmla="*/ 148067 w 253794"/>
                <a:gd name="connsiteY8" fmla="*/ 262479 h 277870"/>
                <a:gd name="connsiteX9" fmla="*/ 68724 w 253794"/>
                <a:gd name="connsiteY9" fmla="*/ 221426 h 277870"/>
                <a:gd name="connsiteX10" fmla="*/ 44721 w 253794"/>
                <a:gd name="connsiteY10" fmla="*/ 136654 h 277870"/>
                <a:gd name="connsiteX11" fmla="*/ 68724 w 253794"/>
                <a:gd name="connsiteY11" fmla="*/ 54167 h 277870"/>
                <a:gd name="connsiteX12" fmla="*/ 148067 w 253794"/>
                <a:gd name="connsiteY12" fmla="*/ 13210 h 277870"/>
                <a:gd name="connsiteX13" fmla="*/ 211694 w 253794"/>
                <a:gd name="connsiteY13" fmla="*/ 38927 h 277870"/>
                <a:gd name="connsiteX14" fmla="*/ 239221 w 253794"/>
                <a:gd name="connsiteY14" fmla="*/ 87886 h 277870"/>
                <a:gd name="connsiteX15" fmla="*/ 247032 w 253794"/>
                <a:gd name="connsiteY15" fmla="*/ 87886 h 277870"/>
                <a:gd name="connsiteX16" fmla="*/ 239221 w 253794"/>
                <a:gd name="connsiteY16" fmla="*/ 2161 h 277870"/>
                <a:gd name="connsiteX17" fmla="*/ 231887 w 253794"/>
                <a:gd name="connsiteY17" fmla="*/ 2161 h 277870"/>
                <a:gd name="connsiteX18" fmla="*/ 228267 w 253794"/>
                <a:gd name="connsiteY18" fmla="*/ 11686 h 277870"/>
                <a:gd name="connsiteX19" fmla="*/ 219314 w 253794"/>
                <a:gd name="connsiteY19" fmla="*/ 15591 h 277870"/>
                <a:gd name="connsiteX20" fmla="*/ 191215 w 253794"/>
                <a:gd name="connsiteY20" fmla="*/ 7876 h 277870"/>
                <a:gd name="connsiteX21" fmla="*/ 140256 w 253794"/>
                <a:gd name="connsiteY21" fmla="*/ 65 h 277870"/>
                <a:gd name="connsiteX22" fmla="*/ 37672 w 253794"/>
                <a:gd name="connsiteY22" fmla="*/ 41975 h 27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794" h="277870">
                  <a:moveTo>
                    <a:pt x="37672" y="41975"/>
                  </a:moveTo>
                  <a:cubicBezTo>
                    <a:pt x="12586" y="69827"/>
                    <a:pt x="-878" y="106230"/>
                    <a:pt x="48" y="143702"/>
                  </a:cubicBezTo>
                  <a:cubicBezTo>
                    <a:pt x="-925" y="179853"/>
                    <a:pt x="12826" y="214849"/>
                    <a:pt x="38148" y="240667"/>
                  </a:cubicBezTo>
                  <a:cubicBezTo>
                    <a:pt x="62405" y="264924"/>
                    <a:pt x="95013" y="277306"/>
                    <a:pt x="135970" y="277814"/>
                  </a:cubicBezTo>
                  <a:cubicBezTo>
                    <a:pt x="160462" y="278516"/>
                    <a:pt x="184698" y="272663"/>
                    <a:pt x="206169" y="260860"/>
                  </a:cubicBezTo>
                  <a:cubicBezTo>
                    <a:pt x="224305" y="249496"/>
                    <a:pt x="240404" y="235169"/>
                    <a:pt x="253794" y="218474"/>
                  </a:cubicBezTo>
                  <a:lnTo>
                    <a:pt x="246270" y="210377"/>
                  </a:lnTo>
                  <a:cubicBezTo>
                    <a:pt x="235071" y="225257"/>
                    <a:pt x="221138" y="237864"/>
                    <a:pt x="205217" y="247525"/>
                  </a:cubicBezTo>
                  <a:cubicBezTo>
                    <a:pt x="187866" y="257577"/>
                    <a:pt x="168118" y="262745"/>
                    <a:pt x="148067" y="262479"/>
                  </a:cubicBezTo>
                  <a:cubicBezTo>
                    <a:pt x="111364" y="260828"/>
                    <a:pt x="84916" y="247144"/>
                    <a:pt x="68724" y="221426"/>
                  </a:cubicBezTo>
                  <a:cubicBezTo>
                    <a:pt x="52669" y="196095"/>
                    <a:pt x="44329" y="166641"/>
                    <a:pt x="44721" y="136654"/>
                  </a:cubicBezTo>
                  <a:cubicBezTo>
                    <a:pt x="44515" y="107407"/>
                    <a:pt x="52858" y="78737"/>
                    <a:pt x="68724" y="54167"/>
                  </a:cubicBezTo>
                  <a:cubicBezTo>
                    <a:pt x="85043" y="28767"/>
                    <a:pt x="111491" y="15115"/>
                    <a:pt x="148067" y="13210"/>
                  </a:cubicBezTo>
                  <a:cubicBezTo>
                    <a:pt x="176642" y="14543"/>
                    <a:pt x="197851" y="23116"/>
                    <a:pt x="211694" y="38927"/>
                  </a:cubicBezTo>
                  <a:cubicBezTo>
                    <a:pt x="224455" y="52954"/>
                    <a:pt x="233867" y="69694"/>
                    <a:pt x="239221" y="87886"/>
                  </a:cubicBezTo>
                  <a:lnTo>
                    <a:pt x="247032" y="87886"/>
                  </a:lnTo>
                  <a:lnTo>
                    <a:pt x="239221" y="2161"/>
                  </a:lnTo>
                  <a:lnTo>
                    <a:pt x="231887" y="2161"/>
                  </a:lnTo>
                  <a:cubicBezTo>
                    <a:pt x="231639" y="5622"/>
                    <a:pt x="230381" y="8934"/>
                    <a:pt x="228267" y="11686"/>
                  </a:cubicBezTo>
                  <a:cubicBezTo>
                    <a:pt x="226026" y="14273"/>
                    <a:pt x="222735" y="15708"/>
                    <a:pt x="219314" y="15591"/>
                  </a:cubicBezTo>
                  <a:cubicBezTo>
                    <a:pt x="209548" y="14796"/>
                    <a:pt x="200018" y="12179"/>
                    <a:pt x="191215" y="7876"/>
                  </a:cubicBezTo>
                  <a:cubicBezTo>
                    <a:pt x="174847" y="2187"/>
                    <a:pt x="157577" y="-460"/>
                    <a:pt x="140256" y="65"/>
                  </a:cubicBezTo>
                  <a:cubicBezTo>
                    <a:pt x="96568" y="573"/>
                    <a:pt x="62374" y="14543"/>
                    <a:pt x="37672" y="41975"/>
                  </a:cubicBezTo>
                </a:path>
              </a:pathLst>
            </a:custGeom>
            <a:grp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B271234-BDE4-40B7-93A7-28234AA10BDE}"/>
                </a:ext>
              </a:extLst>
            </p:cNvPr>
            <p:cNvSpPr/>
            <p:nvPr/>
          </p:nvSpPr>
          <p:spPr>
            <a:xfrm>
              <a:off x="5184595" y="4026655"/>
              <a:ext cx="182409" cy="190538"/>
            </a:xfrm>
            <a:custGeom>
              <a:avLst/>
              <a:gdLst>
                <a:gd name="connsiteX0" fmla="*/ 137498 w 182409"/>
                <a:gd name="connsiteY0" fmla="*/ 157201 h 190538"/>
                <a:gd name="connsiteX1" fmla="*/ 94635 w 182409"/>
                <a:gd name="connsiteY1" fmla="*/ 180061 h 190538"/>
                <a:gd name="connsiteX2" fmla="*/ 48344 w 182409"/>
                <a:gd name="connsiteY2" fmla="*/ 144533 h 190538"/>
                <a:gd name="connsiteX3" fmla="*/ 35675 w 182409"/>
                <a:gd name="connsiteY3" fmla="*/ 82239 h 190538"/>
                <a:gd name="connsiteX4" fmla="*/ 47010 w 182409"/>
                <a:gd name="connsiteY4" fmla="*/ 33757 h 190538"/>
                <a:gd name="connsiteX5" fmla="*/ 86825 w 182409"/>
                <a:gd name="connsiteY5" fmla="*/ 10802 h 190538"/>
                <a:gd name="connsiteX6" fmla="*/ 133307 w 182409"/>
                <a:gd name="connsiteY6" fmla="*/ 45473 h 190538"/>
                <a:gd name="connsiteX7" fmla="*/ 146642 w 182409"/>
                <a:gd name="connsiteY7" fmla="*/ 106337 h 190538"/>
                <a:gd name="connsiteX8" fmla="*/ 137117 w 182409"/>
                <a:gd name="connsiteY8" fmla="*/ 157201 h 190538"/>
                <a:gd name="connsiteX9" fmla="*/ 181980 w 182409"/>
                <a:gd name="connsiteY9" fmla="*/ 91574 h 190538"/>
                <a:gd name="connsiteX10" fmla="*/ 159977 w 182409"/>
                <a:gd name="connsiteY10" fmla="*/ 28614 h 190538"/>
                <a:gd name="connsiteX11" fmla="*/ 94635 w 182409"/>
                <a:gd name="connsiteY11" fmla="*/ 39 h 190538"/>
                <a:gd name="connsiteX12" fmla="*/ 24627 w 182409"/>
                <a:gd name="connsiteY12" fmla="*/ 28614 h 190538"/>
                <a:gd name="connsiteX13" fmla="*/ 52 w 182409"/>
                <a:gd name="connsiteY13" fmla="*/ 95289 h 190538"/>
                <a:gd name="connsiteX14" fmla="*/ 22531 w 182409"/>
                <a:gd name="connsiteY14" fmla="*/ 161964 h 190538"/>
                <a:gd name="connsiteX15" fmla="*/ 89206 w 182409"/>
                <a:gd name="connsiteY15" fmla="*/ 190539 h 190538"/>
                <a:gd name="connsiteX16" fmla="*/ 161120 w 182409"/>
                <a:gd name="connsiteY16" fmla="*/ 159297 h 190538"/>
                <a:gd name="connsiteX17" fmla="*/ 182361 w 182409"/>
                <a:gd name="connsiteY17" fmla="*/ 91574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409" h="190538">
                  <a:moveTo>
                    <a:pt x="137498" y="157201"/>
                  </a:moveTo>
                  <a:cubicBezTo>
                    <a:pt x="130767" y="171679"/>
                    <a:pt x="116479" y="179299"/>
                    <a:pt x="94635" y="180061"/>
                  </a:cubicBezTo>
                  <a:cubicBezTo>
                    <a:pt x="73379" y="178832"/>
                    <a:pt x="55028" y="164748"/>
                    <a:pt x="48344" y="144533"/>
                  </a:cubicBezTo>
                  <a:cubicBezTo>
                    <a:pt x="39924" y="124847"/>
                    <a:pt x="35614" y="103650"/>
                    <a:pt x="35675" y="82239"/>
                  </a:cubicBezTo>
                  <a:cubicBezTo>
                    <a:pt x="35161" y="65367"/>
                    <a:pt x="39068" y="48653"/>
                    <a:pt x="47010" y="33757"/>
                  </a:cubicBezTo>
                  <a:cubicBezTo>
                    <a:pt x="54931" y="19248"/>
                    <a:pt x="70300" y="10387"/>
                    <a:pt x="86825" y="10802"/>
                  </a:cubicBezTo>
                  <a:cubicBezTo>
                    <a:pt x="107867" y="11998"/>
                    <a:pt x="126162" y="25644"/>
                    <a:pt x="133307" y="45473"/>
                  </a:cubicBezTo>
                  <a:cubicBezTo>
                    <a:pt x="141992" y="64594"/>
                    <a:pt x="146537" y="85336"/>
                    <a:pt x="146642" y="106337"/>
                  </a:cubicBezTo>
                  <a:cubicBezTo>
                    <a:pt x="147567" y="123809"/>
                    <a:pt x="144301" y="141248"/>
                    <a:pt x="137117" y="157201"/>
                  </a:cubicBezTo>
                  <a:moveTo>
                    <a:pt x="181980" y="91574"/>
                  </a:moveTo>
                  <a:cubicBezTo>
                    <a:pt x="182239" y="68659"/>
                    <a:pt x="174453" y="46379"/>
                    <a:pt x="159977" y="28614"/>
                  </a:cubicBezTo>
                  <a:cubicBezTo>
                    <a:pt x="143585" y="9769"/>
                    <a:pt x="119599" y="-720"/>
                    <a:pt x="94635" y="39"/>
                  </a:cubicBezTo>
                  <a:cubicBezTo>
                    <a:pt x="64155" y="801"/>
                    <a:pt x="40819" y="10230"/>
                    <a:pt x="24627" y="28614"/>
                  </a:cubicBezTo>
                  <a:cubicBezTo>
                    <a:pt x="8351" y="46963"/>
                    <a:pt x="-422" y="70766"/>
                    <a:pt x="52" y="95289"/>
                  </a:cubicBezTo>
                  <a:cubicBezTo>
                    <a:pt x="-726" y="119495"/>
                    <a:pt x="7255" y="143170"/>
                    <a:pt x="22531" y="161964"/>
                  </a:cubicBezTo>
                  <a:cubicBezTo>
                    <a:pt x="37485" y="179871"/>
                    <a:pt x="59774" y="189205"/>
                    <a:pt x="89206" y="190539"/>
                  </a:cubicBezTo>
                  <a:cubicBezTo>
                    <a:pt x="122639" y="189396"/>
                    <a:pt x="146356" y="179013"/>
                    <a:pt x="161120" y="159297"/>
                  </a:cubicBezTo>
                  <a:cubicBezTo>
                    <a:pt x="175606" y="139749"/>
                    <a:pt x="183088" y="115893"/>
                    <a:pt x="182361" y="91574"/>
                  </a:cubicBezTo>
                </a:path>
              </a:pathLst>
            </a:custGeom>
            <a:grp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61365FA-CDC0-409F-A4E4-6146341ADC65}"/>
                </a:ext>
              </a:extLst>
            </p:cNvPr>
            <p:cNvSpPr/>
            <p:nvPr/>
          </p:nvSpPr>
          <p:spPr>
            <a:xfrm>
              <a:off x="5373718" y="4025170"/>
              <a:ext cx="133276" cy="187261"/>
            </a:xfrm>
            <a:custGeom>
              <a:avLst/>
              <a:gdLst>
                <a:gd name="connsiteX0" fmla="*/ 762 w 133276"/>
                <a:gd name="connsiteY0" fmla="*/ 26289 h 187261"/>
                <a:gd name="connsiteX1" fmla="*/ 22193 w 133276"/>
                <a:gd name="connsiteY1" fmla="*/ 29337 h 187261"/>
                <a:gd name="connsiteX2" fmla="*/ 30290 w 133276"/>
                <a:gd name="connsiteY2" fmla="*/ 45625 h 187261"/>
                <a:gd name="connsiteX3" fmla="*/ 30290 w 133276"/>
                <a:gd name="connsiteY3" fmla="*/ 152972 h 187261"/>
                <a:gd name="connsiteX4" fmla="*/ 23050 w 133276"/>
                <a:gd name="connsiteY4" fmla="*/ 173927 h 187261"/>
                <a:gd name="connsiteX5" fmla="*/ 0 w 133276"/>
                <a:gd name="connsiteY5" fmla="*/ 181547 h 187261"/>
                <a:gd name="connsiteX6" fmla="*/ 0 w 133276"/>
                <a:gd name="connsiteY6" fmla="*/ 187262 h 187261"/>
                <a:gd name="connsiteX7" fmla="*/ 96679 w 133276"/>
                <a:gd name="connsiteY7" fmla="*/ 187262 h 187261"/>
                <a:gd name="connsiteX8" fmla="*/ 96679 w 133276"/>
                <a:gd name="connsiteY8" fmla="*/ 181547 h 187261"/>
                <a:gd name="connsiteX9" fmla="*/ 70295 w 133276"/>
                <a:gd name="connsiteY9" fmla="*/ 174498 h 187261"/>
                <a:gd name="connsiteX10" fmla="*/ 63341 w 133276"/>
                <a:gd name="connsiteY10" fmla="*/ 152972 h 187261"/>
                <a:gd name="connsiteX11" fmla="*/ 63341 w 133276"/>
                <a:gd name="connsiteY11" fmla="*/ 52673 h 187261"/>
                <a:gd name="connsiteX12" fmla="*/ 74104 w 133276"/>
                <a:gd name="connsiteY12" fmla="*/ 38291 h 187261"/>
                <a:gd name="connsiteX13" fmla="*/ 91154 w 133276"/>
                <a:gd name="connsiteY13" fmla="*/ 27813 h 187261"/>
                <a:gd name="connsiteX14" fmla="*/ 103061 w 133276"/>
                <a:gd name="connsiteY14" fmla="*/ 32957 h 187261"/>
                <a:gd name="connsiteX15" fmla="*/ 117729 w 133276"/>
                <a:gd name="connsiteY15" fmla="*/ 38100 h 187261"/>
                <a:gd name="connsiteX16" fmla="*/ 129826 w 133276"/>
                <a:gd name="connsiteY16" fmla="*/ 33242 h 187261"/>
                <a:gd name="connsiteX17" fmla="*/ 133255 w 133276"/>
                <a:gd name="connsiteY17" fmla="*/ 22574 h 187261"/>
                <a:gd name="connsiteX18" fmla="*/ 128302 w 133276"/>
                <a:gd name="connsiteY18" fmla="*/ 7525 h 187261"/>
                <a:gd name="connsiteX19" fmla="*/ 112967 w 133276"/>
                <a:gd name="connsiteY19" fmla="*/ 1524 h 187261"/>
                <a:gd name="connsiteX20" fmla="*/ 85916 w 133276"/>
                <a:gd name="connsiteY20" fmla="*/ 12287 h 187261"/>
                <a:gd name="connsiteX21" fmla="*/ 63341 w 133276"/>
                <a:gd name="connsiteY21" fmla="*/ 36385 h 187261"/>
                <a:gd name="connsiteX22" fmla="*/ 63341 w 133276"/>
                <a:gd name="connsiteY22" fmla="*/ 0 h 187261"/>
                <a:gd name="connsiteX23" fmla="*/ 33623 w 133276"/>
                <a:gd name="connsiteY23" fmla="*/ 10001 h 187261"/>
                <a:gd name="connsiteX24" fmla="*/ 762 w 133276"/>
                <a:gd name="connsiteY24" fmla="*/ 20574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276" h="187261">
                  <a:moveTo>
                    <a:pt x="762" y="26289"/>
                  </a:moveTo>
                  <a:cubicBezTo>
                    <a:pt x="8040" y="25810"/>
                    <a:pt x="15338" y="26848"/>
                    <a:pt x="22193" y="29337"/>
                  </a:cubicBezTo>
                  <a:cubicBezTo>
                    <a:pt x="27527" y="31623"/>
                    <a:pt x="30194" y="37052"/>
                    <a:pt x="30290" y="45625"/>
                  </a:cubicBezTo>
                  <a:lnTo>
                    <a:pt x="30290" y="152972"/>
                  </a:lnTo>
                  <a:cubicBezTo>
                    <a:pt x="30795" y="160646"/>
                    <a:pt x="28185" y="168200"/>
                    <a:pt x="23050" y="173927"/>
                  </a:cubicBezTo>
                  <a:cubicBezTo>
                    <a:pt x="16687" y="179432"/>
                    <a:pt x="8391" y="182174"/>
                    <a:pt x="0" y="181547"/>
                  </a:cubicBezTo>
                  <a:lnTo>
                    <a:pt x="0" y="187262"/>
                  </a:lnTo>
                  <a:lnTo>
                    <a:pt x="96679" y="187262"/>
                  </a:lnTo>
                  <a:lnTo>
                    <a:pt x="96679" y="181547"/>
                  </a:lnTo>
                  <a:cubicBezTo>
                    <a:pt x="87315" y="182538"/>
                    <a:pt x="77916" y="180027"/>
                    <a:pt x="70295" y="174498"/>
                  </a:cubicBezTo>
                  <a:cubicBezTo>
                    <a:pt x="65010" y="168644"/>
                    <a:pt x="62480" y="160811"/>
                    <a:pt x="63341" y="152972"/>
                  </a:cubicBezTo>
                  <a:lnTo>
                    <a:pt x="63341" y="52673"/>
                  </a:lnTo>
                  <a:cubicBezTo>
                    <a:pt x="66235" y="47397"/>
                    <a:pt x="69859" y="42555"/>
                    <a:pt x="74104" y="38291"/>
                  </a:cubicBezTo>
                  <a:cubicBezTo>
                    <a:pt x="78406" y="32932"/>
                    <a:pt x="84431" y="29229"/>
                    <a:pt x="91154" y="27813"/>
                  </a:cubicBezTo>
                  <a:cubicBezTo>
                    <a:pt x="95704" y="27599"/>
                    <a:pt x="100098" y="29497"/>
                    <a:pt x="103061" y="32957"/>
                  </a:cubicBezTo>
                  <a:cubicBezTo>
                    <a:pt x="105156" y="36004"/>
                    <a:pt x="110014" y="37719"/>
                    <a:pt x="117729" y="38100"/>
                  </a:cubicBezTo>
                  <a:cubicBezTo>
                    <a:pt x="122297" y="38445"/>
                    <a:pt x="126765" y="36650"/>
                    <a:pt x="129826" y="33242"/>
                  </a:cubicBezTo>
                  <a:cubicBezTo>
                    <a:pt x="132180" y="30196"/>
                    <a:pt x="133393" y="26422"/>
                    <a:pt x="133255" y="22574"/>
                  </a:cubicBezTo>
                  <a:cubicBezTo>
                    <a:pt x="133494" y="17122"/>
                    <a:pt x="131732" y="11770"/>
                    <a:pt x="128302" y="7525"/>
                  </a:cubicBezTo>
                  <a:cubicBezTo>
                    <a:pt x="124363" y="3304"/>
                    <a:pt x="118723" y="1097"/>
                    <a:pt x="112967" y="1524"/>
                  </a:cubicBezTo>
                  <a:cubicBezTo>
                    <a:pt x="102973" y="1862"/>
                    <a:pt x="93409" y="5667"/>
                    <a:pt x="85916" y="12287"/>
                  </a:cubicBezTo>
                  <a:cubicBezTo>
                    <a:pt x="77516" y="19453"/>
                    <a:pt x="69944" y="27536"/>
                    <a:pt x="63341" y="36385"/>
                  </a:cubicBezTo>
                  <a:lnTo>
                    <a:pt x="63341" y="0"/>
                  </a:lnTo>
                  <a:cubicBezTo>
                    <a:pt x="55435" y="2762"/>
                    <a:pt x="45625" y="6096"/>
                    <a:pt x="33623" y="10001"/>
                  </a:cubicBezTo>
                  <a:cubicBezTo>
                    <a:pt x="21622" y="13907"/>
                    <a:pt x="10287" y="17335"/>
                    <a:pt x="762" y="20574"/>
                  </a:cubicBezTo>
                  <a:close/>
                </a:path>
              </a:pathLst>
            </a:custGeom>
            <a:grp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5FE017B-ECFF-444C-AFCD-53DE3A1FD747}"/>
                </a:ext>
              </a:extLst>
            </p:cNvPr>
            <p:cNvSpPr/>
            <p:nvPr/>
          </p:nvSpPr>
          <p:spPr>
            <a:xfrm>
              <a:off x="5518213" y="4025170"/>
              <a:ext cx="194691" cy="187261"/>
            </a:xfrm>
            <a:custGeom>
              <a:avLst/>
              <a:gdLst>
                <a:gd name="connsiteX0" fmla="*/ 0 w 194691"/>
                <a:gd name="connsiteY0" fmla="*/ 187262 h 187261"/>
                <a:gd name="connsiteX1" fmla="*/ 88487 w 194691"/>
                <a:gd name="connsiteY1" fmla="*/ 187262 h 187261"/>
                <a:gd name="connsiteX2" fmla="*/ 88487 w 194691"/>
                <a:gd name="connsiteY2" fmla="*/ 181547 h 187261"/>
                <a:gd name="connsiteX3" fmla="*/ 67437 w 194691"/>
                <a:gd name="connsiteY3" fmla="*/ 175355 h 187261"/>
                <a:gd name="connsiteX4" fmla="*/ 62198 w 194691"/>
                <a:gd name="connsiteY4" fmla="*/ 154496 h 187261"/>
                <a:gd name="connsiteX5" fmla="*/ 62198 w 194691"/>
                <a:gd name="connsiteY5" fmla="*/ 44863 h 187261"/>
                <a:gd name="connsiteX6" fmla="*/ 79248 w 194691"/>
                <a:gd name="connsiteY6" fmla="*/ 30099 h 187261"/>
                <a:gd name="connsiteX7" fmla="*/ 103918 w 194691"/>
                <a:gd name="connsiteY7" fmla="*/ 24003 h 187261"/>
                <a:gd name="connsiteX8" fmla="*/ 128873 w 194691"/>
                <a:gd name="connsiteY8" fmla="*/ 35052 h 187261"/>
                <a:gd name="connsiteX9" fmla="*/ 136493 w 194691"/>
                <a:gd name="connsiteY9" fmla="*/ 62865 h 187261"/>
                <a:gd name="connsiteX10" fmla="*/ 136493 w 194691"/>
                <a:gd name="connsiteY10" fmla="*/ 154496 h 187261"/>
                <a:gd name="connsiteX11" fmla="*/ 131159 w 194691"/>
                <a:gd name="connsiteY11" fmla="*/ 174784 h 187261"/>
                <a:gd name="connsiteX12" fmla="*/ 108395 w 194691"/>
                <a:gd name="connsiteY12" fmla="*/ 181546 h 187261"/>
                <a:gd name="connsiteX13" fmla="*/ 108395 w 194691"/>
                <a:gd name="connsiteY13" fmla="*/ 187262 h 187261"/>
                <a:gd name="connsiteX14" fmla="*/ 194691 w 194691"/>
                <a:gd name="connsiteY14" fmla="*/ 187262 h 187261"/>
                <a:gd name="connsiteX15" fmla="*/ 194691 w 194691"/>
                <a:gd name="connsiteY15" fmla="*/ 181547 h 187261"/>
                <a:gd name="connsiteX16" fmla="*/ 174403 w 194691"/>
                <a:gd name="connsiteY16" fmla="*/ 174117 h 187261"/>
                <a:gd name="connsiteX17" fmla="*/ 169831 w 194691"/>
                <a:gd name="connsiteY17" fmla="*/ 154496 h 187261"/>
                <a:gd name="connsiteX18" fmla="*/ 169831 w 194691"/>
                <a:gd name="connsiteY18" fmla="*/ 55150 h 187261"/>
                <a:gd name="connsiteX19" fmla="*/ 160306 w 194691"/>
                <a:gd name="connsiteY19" fmla="*/ 18955 h 187261"/>
                <a:gd name="connsiteX20" fmla="*/ 123635 w 194691"/>
                <a:gd name="connsiteY20" fmla="*/ 1524 h 187261"/>
                <a:gd name="connsiteX21" fmla="*/ 89630 w 194691"/>
                <a:gd name="connsiteY21" fmla="*/ 10096 h 187261"/>
                <a:gd name="connsiteX22" fmla="*/ 62198 w 194691"/>
                <a:gd name="connsiteY22" fmla="*/ 30099 h 187261"/>
                <a:gd name="connsiteX23" fmla="*/ 62198 w 194691"/>
                <a:gd name="connsiteY23" fmla="*/ 0 h 187261"/>
                <a:gd name="connsiteX24" fmla="*/ 32861 w 194691"/>
                <a:gd name="connsiteY24" fmla="*/ 11049 h 187261"/>
                <a:gd name="connsiteX25" fmla="*/ 762 w 194691"/>
                <a:gd name="connsiteY25" fmla="*/ 19717 h 187261"/>
                <a:gd name="connsiteX26" fmla="*/ 762 w 194691"/>
                <a:gd name="connsiteY26" fmla="*/ 25908 h 187261"/>
                <a:gd name="connsiteX27" fmla="*/ 23527 w 194691"/>
                <a:gd name="connsiteY27" fmla="*/ 28861 h 187261"/>
                <a:gd name="connsiteX28" fmla="*/ 28861 w 194691"/>
                <a:gd name="connsiteY28" fmla="*/ 44482 h 187261"/>
                <a:gd name="connsiteX29" fmla="*/ 28861 w 194691"/>
                <a:gd name="connsiteY29" fmla="*/ 154496 h 187261"/>
                <a:gd name="connsiteX30" fmla="*/ 21908 w 194691"/>
                <a:gd name="connsiteY30" fmla="*/ 175355 h 187261"/>
                <a:gd name="connsiteX31" fmla="*/ 0 w 194691"/>
                <a:gd name="connsiteY31" fmla="*/ 181547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4691" h="187261">
                  <a:moveTo>
                    <a:pt x="0" y="187262"/>
                  </a:moveTo>
                  <a:lnTo>
                    <a:pt x="88487" y="187262"/>
                  </a:lnTo>
                  <a:lnTo>
                    <a:pt x="88487" y="181547"/>
                  </a:lnTo>
                  <a:cubicBezTo>
                    <a:pt x="80906" y="182611"/>
                    <a:pt x="73234" y="180355"/>
                    <a:pt x="67437" y="175355"/>
                  </a:cubicBezTo>
                  <a:cubicBezTo>
                    <a:pt x="63156" y="169296"/>
                    <a:pt x="61288" y="161858"/>
                    <a:pt x="62198" y="154496"/>
                  </a:cubicBezTo>
                  <a:lnTo>
                    <a:pt x="62198" y="44863"/>
                  </a:lnTo>
                  <a:cubicBezTo>
                    <a:pt x="66979" y="38986"/>
                    <a:pt x="72749" y="33990"/>
                    <a:pt x="79248" y="30099"/>
                  </a:cubicBezTo>
                  <a:cubicBezTo>
                    <a:pt x="86831" y="26032"/>
                    <a:pt x="95314" y="23936"/>
                    <a:pt x="103918" y="24003"/>
                  </a:cubicBezTo>
                  <a:cubicBezTo>
                    <a:pt x="113530" y="23455"/>
                    <a:pt x="122818" y="27567"/>
                    <a:pt x="128873" y="35052"/>
                  </a:cubicBezTo>
                  <a:cubicBezTo>
                    <a:pt x="134398" y="43235"/>
                    <a:pt x="137076" y="53009"/>
                    <a:pt x="136493" y="62865"/>
                  </a:cubicBezTo>
                  <a:lnTo>
                    <a:pt x="136493" y="154496"/>
                  </a:lnTo>
                  <a:cubicBezTo>
                    <a:pt x="137258" y="161683"/>
                    <a:pt x="135361" y="168902"/>
                    <a:pt x="131159" y="174784"/>
                  </a:cubicBezTo>
                  <a:cubicBezTo>
                    <a:pt x="124863" y="180146"/>
                    <a:pt x="116597" y="182602"/>
                    <a:pt x="108395" y="181546"/>
                  </a:cubicBezTo>
                  <a:lnTo>
                    <a:pt x="108395" y="187262"/>
                  </a:lnTo>
                  <a:lnTo>
                    <a:pt x="194691" y="187262"/>
                  </a:lnTo>
                  <a:lnTo>
                    <a:pt x="194691" y="181547"/>
                  </a:lnTo>
                  <a:cubicBezTo>
                    <a:pt x="187118" y="182555"/>
                    <a:pt x="179533" y="179778"/>
                    <a:pt x="174403" y="174117"/>
                  </a:cubicBezTo>
                  <a:cubicBezTo>
                    <a:pt x="170862" y="168217"/>
                    <a:pt x="169263" y="161353"/>
                    <a:pt x="169831" y="154496"/>
                  </a:cubicBezTo>
                  <a:lnTo>
                    <a:pt x="169831" y="55150"/>
                  </a:lnTo>
                  <a:cubicBezTo>
                    <a:pt x="170214" y="42418"/>
                    <a:pt x="166906" y="29848"/>
                    <a:pt x="160306" y="18955"/>
                  </a:cubicBezTo>
                  <a:cubicBezTo>
                    <a:pt x="153734" y="7906"/>
                    <a:pt x="141256" y="2096"/>
                    <a:pt x="123635" y="1524"/>
                  </a:cubicBezTo>
                  <a:cubicBezTo>
                    <a:pt x="111779" y="1631"/>
                    <a:pt x="100120" y="4570"/>
                    <a:pt x="89630" y="10096"/>
                  </a:cubicBezTo>
                  <a:cubicBezTo>
                    <a:pt x="79600" y="15455"/>
                    <a:pt x="70367" y="22188"/>
                    <a:pt x="62198" y="30099"/>
                  </a:cubicBezTo>
                  <a:lnTo>
                    <a:pt x="62198" y="0"/>
                  </a:lnTo>
                  <a:cubicBezTo>
                    <a:pt x="52613" y="4178"/>
                    <a:pt x="42821" y="7865"/>
                    <a:pt x="32861" y="11049"/>
                  </a:cubicBezTo>
                  <a:cubicBezTo>
                    <a:pt x="22387" y="14718"/>
                    <a:pt x="11659" y="17615"/>
                    <a:pt x="762" y="19717"/>
                  </a:cubicBezTo>
                  <a:lnTo>
                    <a:pt x="762" y="25908"/>
                  </a:lnTo>
                  <a:cubicBezTo>
                    <a:pt x="8476" y="25134"/>
                    <a:pt x="16265" y="26145"/>
                    <a:pt x="23527" y="28861"/>
                  </a:cubicBezTo>
                  <a:cubicBezTo>
                    <a:pt x="27337" y="31052"/>
                    <a:pt x="29051" y="36290"/>
                    <a:pt x="28861" y="44482"/>
                  </a:cubicBezTo>
                  <a:lnTo>
                    <a:pt x="28861" y="154496"/>
                  </a:lnTo>
                  <a:cubicBezTo>
                    <a:pt x="29530" y="162111"/>
                    <a:pt x="27012" y="169664"/>
                    <a:pt x="21908" y="175355"/>
                  </a:cubicBezTo>
                  <a:cubicBezTo>
                    <a:pt x="15674" y="180162"/>
                    <a:pt x="7827" y="182380"/>
                    <a:pt x="0" y="181547"/>
                  </a:cubicBezTo>
                  <a:close/>
                </a:path>
              </a:pathLst>
            </a:custGeom>
            <a:grp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82D87B6-3194-4855-84DE-047D750E34D2}"/>
                </a:ext>
              </a:extLst>
            </p:cNvPr>
            <p:cNvSpPr/>
            <p:nvPr/>
          </p:nvSpPr>
          <p:spPr>
            <a:xfrm>
              <a:off x="5727096" y="4026694"/>
              <a:ext cx="86963" cy="185642"/>
            </a:xfrm>
            <a:custGeom>
              <a:avLst/>
              <a:gdLst>
                <a:gd name="connsiteX0" fmla="*/ 66485 w 86963"/>
                <a:gd name="connsiteY0" fmla="*/ 173641 h 185642"/>
                <a:gd name="connsiteX1" fmla="*/ 61436 w 86963"/>
                <a:gd name="connsiteY1" fmla="*/ 154591 h 185642"/>
                <a:gd name="connsiteX2" fmla="*/ 61436 w 86963"/>
                <a:gd name="connsiteY2" fmla="*/ 0 h 185642"/>
                <a:gd name="connsiteX3" fmla="*/ 34100 w 86963"/>
                <a:gd name="connsiteY3" fmla="*/ 10192 h 185642"/>
                <a:gd name="connsiteX4" fmla="*/ 1524 w 86963"/>
                <a:gd name="connsiteY4" fmla="*/ 18574 h 185642"/>
                <a:gd name="connsiteX5" fmla="*/ 1524 w 86963"/>
                <a:gd name="connsiteY5" fmla="*/ 24765 h 185642"/>
                <a:gd name="connsiteX6" fmla="*/ 24479 w 86963"/>
                <a:gd name="connsiteY6" fmla="*/ 28861 h 185642"/>
                <a:gd name="connsiteX7" fmla="*/ 28004 w 86963"/>
                <a:gd name="connsiteY7" fmla="*/ 45053 h 185642"/>
                <a:gd name="connsiteX8" fmla="*/ 28004 w 86963"/>
                <a:gd name="connsiteY8" fmla="*/ 154496 h 185642"/>
                <a:gd name="connsiteX9" fmla="*/ 21908 w 86963"/>
                <a:gd name="connsiteY9" fmla="*/ 173546 h 185642"/>
                <a:gd name="connsiteX10" fmla="*/ 0 w 86963"/>
                <a:gd name="connsiteY10" fmla="*/ 179927 h 185642"/>
                <a:gd name="connsiteX11" fmla="*/ 0 w 86963"/>
                <a:gd name="connsiteY11" fmla="*/ 185642 h 185642"/>
                <a:gd name="connsiteX12" fmla="*/ 86963 w 86963"/>
                <a:gd name="connsiteY12" fmla="*/ 185642 h 185642"/>
                <a:gd name="connsiteX13" fmla="*/ 86963 w 86963"/>
                <a:gd name="connsiteY13" fmla="*/ 179927 h 185642"/>
                <a:gd name="connsiteX14" fmla="*/ 66485 w 86963"/>
                <a:gd name="connsiteY14" fmla="*/ 173546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63" h="185642">
                  <a:moveTo>
                    <a:pt x="66485" y="173641"/>
                  </a:moveTo>
                  <a:cubicBezTo>
                    <a:pt x="62533" y="168120"/>
                    <a:pt x="60738" y="161344"/>
                    <a:pt x="61436" y="154591"/>
                  </a:cubicBezTo>
                  <a:lnTo>
                    <a:pt x="61436" y="0"/>
                  </a:lnTo>
                  <a:cubicBezTo>
                    <a:pt x="53816" y="3239"/>
                    <a:pt x="44672" y="6667"/>
                    <a:pt x="34100" y="10192"/>
                  </a:cubicBezTo>
                  <a:cubicBezTo>
                    <a:pt x="23440" y="13710"/>
                    <a:pt x="12558" y="16510"/>
                    <a:pt x="1524" y="18574"/>
                  </a:cubicBezTo>
                  <a:lnTo>
                    <a:pt x="1524" y="24765"/>
                  </a:lnTo>
                  <a:cubicBezTo>
                    <a:pt x="9417" y="23658"/>
                    <a:pt x="17457" y="25093"/>
                    <a:pt x="24479" y="28861"/>
                  </a:cubicBezTo>
                  <a:cubicBezTo>
                    <a:pt x="27840" y="33540"/>
                    <a:pt x="29115" y="39401"/>
                    <a:pt x="28004" y="45053"/>
                  </a:cubicBezTo>
                  <a:lnTo>
                    <a:pt x="28004" y="154496"/>
                  </a:lnTo>
                  <a:cubicBezTo>
                    <a:pt x="28614" y="161407"/>
                    <a:pt x="26417" y="168273"/>
                    <a:pt x="21908" y="173546"/>
                  </a:cubicBezTo>
                  <a:cubicBezTo>
                    <a:pt x="15716" y="178447"/>
                    <a:pt x="7855" y="180737"/>
                    <a:pt x="0" y="179927"/>
                  </a:cubicBezTo>
                  <a:lnTo>
                    <a:pt x="0" y="185642"/>
                  </a:lnTo>
                  <a:lnTo>
                    <a:pt x="86963" y="185642"/>
                  </a:lnTo>
                  <a:lnTo>
                    <a:pt x="86963" y="179927"/>
                  </a:lnTo>
                  <a:cubicBezTo>
                    <a:pt x="79539" y="180821"/>
                    <a:pt x="72087" y="178498"/>
                    <a:pt x="66485" y="173546"/>
                  </a:cubicBezTo>
                </a:path>
              </a:pathLst>
            </a:custGeom>
            <a:grp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4AB534B-1ECC-4DBA-94A3-F5BA12D73098}"/>
                </a:ext>
              </a:extLst>
            </p:cNvPr>
            <p:cNvSpPr/>
            <p:nvPr/>
          </p:nvSpPr>
          <p:spPr>
            <a:xfrm>
              <a:off x="5752242" y="3947037"/>
              <a:ext cx="42101" cy="43394"/>
            </a:xfrm>
            <a:custGeom>
              <a:avLst/>
              <a:gdLst>
                <a:gd name="connsiteX0" fmla="*/ 5048 w 42101"/>
                <a:gd name="connsiteY0" fmla="*/ 36032 h 43394"/>
                <a:gd name="connsiteX1" fmla="*/ 21050 w 42101"/>
                <a:gd name="connsiteY1" fmla="*/ 43366 h 43394"/>
                <a:gd name="connsiteX2" fmla="*/ 37052 w 42101"/>
                <a:gd name="connsiteY2" fmla="*/ 36413 h 43394"/>
                <a:gd name="connsiteX3" fmla="*/ 42100 w 42101"/>
                <a:gd name="connsiteY3" fmla="*/ 21554 h 43394"/>
                <a:gd name="connsiteX4" fmla="*/ 37052 w 42101"/>
                <a:gd name="connsiteY4" fmla="*/ 6981 h 43394"/>
                <a:gd name="connsiteX5" fmla="*/ 21050 w 42101"/>
                <a:gd name="connsiteY5" fmla="*/ 28 h 43394"/>
                <a:gd name="connsiteX6" fmla="*/ 5048 w 42101"/>
                <a:gd name="connsiteY6" fmla="*/ 7362 h 43394"/>
                <a:gd name="connsiteX7" fmla="*/ 0 w 42101"/>
                <a:gd name="connsiteY7" fmla="*/ 21554 h 43394"/>
                <a:gd name="connsiteX8" fmla="*/ 5048 w 42101"/>
                <a:gd name="connsiteY8" fmla="*/ 36032 h 4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1" h="43394">
                  <a:moveTo>
                    <a:pt x="5048" y="36032"/>
                  </a:moveTo>
                  <a:cubicBezTo>
                    <a:pt x="8971" y="40807"/>
                    <a:pt x="14872" y="43512"/>
                    <a:pt x="21050" y="43366"/>
                  </a:cubicBezTo>
                  <a:cubicBezTo>
                    <a:pt x="27181" y="43693"/>
                    <a:pt x="33108" y="41118"/>
                    <a:pt x="37052" y="36413"/>
                  </a:cubicBezTo>
                  <a:cubicBezTo>
                    <a:pt x="40366" y="32173"/>
                    <a:pt x="42145" y="26935"/>
                    <a:pt x="42100" y="21554"/>
                  </a:cubicBezTo>
                  <a:cubicBezTo>
                    <a:pt x="42118" y="16265"/>
                    <a:pt x="40338" y="11126"/>
                    <a:pt x="37052" y="6981"/>
                  </a:cubicBezTo>
                  <a:cubicBezTo>
                    <a:pt x="33108" y="2277"/>
                    <a:pt x="27181" y="-299"/>
                    <a:pt x="21050" y="28"/>
                  </a:cubicBezTo>
                  <a:cubicBezTo>
                    <a:pt x="14863" y="-161"/>
                    <a:pt x="8944" y="2552"/>
                    <a:pt x="5048" y="7362"/>
                  </a:cubicBezTo>
                  <a:cubicBezTo>
                    <a:pt x="1880" y="11425"/>
                    <a:pt x="110" y="16403"/>
                    <a:pt x="0" y="21554"/>
                  </a:cubicBezTo>
                  <a:cubicBezTo>
                    <a:pt x="75" y="26799"/>
                    <a:pt x="1846" y="31878"/>
                    <a:pt x="5048" y="36032"/>
                  </a:cubicBezTo>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502E746-4277-4A5A-AB5E-CE0B090855D4}"/>
                </a:ext>
              </a:extLst>
            </p:cNvPr>
            <p:cNvSpPr/>
            <p:nvPr/>
          </p:nvSpPr>
          <p:spPr>
            <a:xfrm>
              <a:off x="5827465" y="4026610"/>
              <a:ext cx="121855" cy="190777"/>
            </a:xfrm>
            <a:custGeom>
              <a:avLst/>
              <a:gdLst>
                <a:gd name="connsiteX0" fmla="*/ 78796 w 121855"/>
                <a:gd name="connsiteY0" fmla="*/ 3513 h 190777"/>
                <a:gd name="connsiteX1" fmla="*/ 54603 w 121855"/>
                <a:gd name="connsiteY1" fmla="*/ 84 h 190777"/>
                <a:gd name="connsiteX2" fmla="*/ 13740 w 121855"/>
                <a:gd name="connsiteY2" fmla="*/ 14943 h 190777"/>
                <a:gd name="connsiteX3" fmla="*/ 24 w 121855"/>
                <a:gd name="connsiteY3" fmla="*/ 49709 h 190777"/>
                <a:gd name="connsiteX4" fmla="*/ 14502 w 121855"/>
                <a:gd name="connsiteY4" fmla="*/ 84856 h 190777"/>
                <a:gd name="connsiteX5" fmla="*/ 47268 w 121855"/>
                <a:gd name="connsiteY5" fmla="*/ 106573 h 190777"/>
                <a:gd name="connsiteX6" fmla="*/ 80225 w 121855"/>
                <a:gd name="connsiteY6" fmla="*/ 125623 h 190777"/>
                <a:gd name="connsiteX7" fmla="*/ 95560 w 121855"/>
                <a:gd name="connsiteY7" fmla="*/ 151722 h 190777"/>
                <a:gd name="connsiteX8" fmla="*/ 86035 w 121855"/>
                <a:gd name="connsiteY8" fmla="*/ 173534 h 190777"/>
                <a:gd name="connsiteX9" fmla="*/ 61175 w 121855"/>
                <a:gd name="connsiteY9" fmla="*/ 181821 h 190777"/>
                <a:gd name="connsiteX10" fmla="*/ 26599 w 121855"/>
                <a:gd name="connsiteY10" fmla="*/ 164961 h 190777"/>
                <a:gd name="connsiteX11" fmla="*/ 6978 w 121855"/>
                <a:gd name="connsiteY11" fmla="*/ 126099 h 190777"/>
                <a:gd name="connsiteX12" fmla="*/ 786 w 121855"/>
                <a:gd name="connsiteY12" fmla="*/ 126099 h 190777"/>
                <a:gd name="connsiteX13" fmla="*/ 2977 w 121855"/>
                <a:gd name="connsiteY13" fmla="*/ 189060 h 190777"/>
                <a:gd name="connsiteX14" fmla="*/ 9264 w 121855"/>
                <a:gd name="connsiteY14" fmla="*/ 189060 h 190777"/>
                <a:gd name="connsiteX15" fmla="*/ 12026 w 121855"/>
                <a:gd name="connsiteY15" fmla="*/ 184392 h 190777"/>
                <a:gd name="connsiteX16" fmla="*/ 17836 w 121855"/>
                <a:gd name="connsiteY16" fmla="*/ 182773 h 190777"/>
                <a:gd name="connsiteX17" fmla="*/ 34314 w 121855"/>
                <a:gd name="connsiteY17" fmla="*/ 186678 h 190777"/>
                <a:gd name="connsiteX18" fmla="*/ 65175 w 121855"/>
                <a:gd name="connsiteY18" fmla="*/ 190774 h 190777"/>
                <a:gd name="connsiteX19" fmla="*/ 105466 w 121855"/>
                <a:gd name="connsiteY19" fmla="*/ 175725 h 190777"/>
                <a:gd name="connsiteX20" fmla="*/ 121849 w 121855"/>
                <a:gd name="connsiteY20" fmla="*/ 137625 h 190777"/>
                <a:gd name="connsiteX21" fmla="*/ 106704 w 121855"/>
                <a:gd name="connsiteY21" fmla="*/ 101334 h 190777"/>
                <a:gd name="connsiteX22" fmla="*/ 73748 w 121855"/>
                <a:gd name="connsiteY22" fmla="*/ 79332 h 190777"/>
                <a:gd name="connsiteX23" fmla="*/ 40887 w 121855"/>
                <a:gd name="connsiteY23" fmla="*/ 60282 h 190777"/>
                <a:gd name="connsiteX24" fmla="*/ 26313 w 121855"/>
                <a:gd name="connsiteY24" fmla="*/ 34850 h 190777"/>
                <a:gd name="connsiteX25" fmla="*/ 34695 w 121855"/>
                <a:gd name="connsiteY25" fmla="*/ 16943 h 190777"/>
                <a:gd name="connsiteX26" fmla="*/ 55936 w 121855"/>
                <a:gd name="connsiteY26" fmla="*/ 9228 h 190777"/>
                <a:gd name="connsiteX27" fmla="*/ 87178 w 121855"/>
                <a:gd name="connsiteY27" fmla="*/ 22848 h 190777"/>
                <a:gd name="connsiteX28" fmla="*/ 101561 w 121855"/>
                <a:gd name="connsiteY28" fmla="*/ 55138 h 190777"/>
                <a:gd name="connsiteX29" fmla="*/ 108990 w 121855"/>
                <a:gd name="connsiteY29" fmla="*/ 55138 h 190777"/>
                <a:gd name="connsiteX30" fmla="*/ 105942 w 121855"/>
                <a:gd name="connsiteY30" fmla="*/ 84 h 190777"/>
                <a:gd name="connsiteX31" fmla="*/ 100418 w 121855"/>
                <a:gd name="connsiteY31" fmla="*/ 84 h 190777"/>
                <a:gd name="connsiteX32" fmla="*/ 96417 w 121855"/>
                <a:gd name="connsiteY32" fmla="*/ 5513 h 190777"/>
                <a:gd name="connsiteX33" fmla="*/ 91178 w 121855"/>
                <a:gd name="connsiteY33" fmla="*/ 7037 h 190777"/>
                <a:gd name="connsiteX34" fmla="*/ 78796 w 121855"/>
                <a:gd name="connsiteY34" fmla="*/ 3513 h 1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855" h="190777">
                  <a:moveTo>
                    <a:pt x="78796" y="3513"/>
                  </a:moveTo>
                  <a:cubicBezTo>
                    <a:pt x="70934" y="1232"/>
                    <a:pt x="62789" y="77"/>
                    <a:pt x="54603" y="84"/>
                  </a:cubicBezTo>
                  <a:cubicBezTo>
                    <a:pt x="39525" y="-746"/>
                    <a:pt x="24763" y="4622"/>
                    <a:pt x="13740" y="14943"/>
                  </a:cubicBezTo>
                  <a:cubicBezTo>
                    <a:pt x="4697" y="24227"/>
                    <a:pt x="-244" y="36751"/>
                    <a:pt x="24" y="49709"/>
                  </a:cubicBezTo>
                  <a:cubicBezTo>
                    <a:pt x="-404" y="62957"/>
                    <a:pt x="4867" y="75754"/>
                    <a:pt x="14502" y="84856"/>
                  </a:cubicBezTo>
                  <a:cubicBezTo>
                    <a:pt x="24235" y="93746"/>
                    <a:pt x="35289" y="101072"/>
                    <a:pt x="47268" y="106573"/>
                  </a:cubicBezTo>
                  <a:cubicBezTo>
                    <a:pt x="58809" y="111910"/>
                    <a:pt x="69840" y="118286"/>
                    <a:pt x="80225" y="125623"/>
                  </a:cubicBezTo>
                  <a:cubicBezTo>
                    <a:pt x="89231" y="131356"/>
                    <a:pt x="94935" y="141064"/>
                    <a:pt x="95560" y="151722"/>
                  </a:cubicBezTo>
                  <a:cubicBezTo>
                    <a:pt x="95708" y="160032"/>
                    <a:pt x="92231" y="167994"/>
                    <a:pt x="86035" y="173534"/>
                  </a:cubicBezTo>
                  <a:cubicBezTo>
                    <a:pt x="79043" y="179248"/>
                    <a:pt x="70197" y="182197"/>
                    <a:pt x="61175" y="181821"/>
                  </a:cubicBezTo>
                  <a:cubicBezTo>
                    <a:pt x="47670" y="181817"/>
                    <a:pt x="34918" y="175599"/>
                    <a:pt x="26599" y="164961"/>
                  </a:cubicBezTo>
                  <a:cubicBezTo>
                    <a:pt x="17677" y="153354"/>
                    <a:pt x="11020" y="140170"/>
                    <a:pt x="6978" y="126099"/>
                  </a:cubicBezTo>
                  <a:lnTo>
                    <a:pt x="786" y="126099"/>
                  </a:lnTo>
                  <a:lnTo>
                    <a:pt x="2977" y="189060"/>
                  </a:lnTo>
                  <a:lnTo>
                    <a:pt x="9264" y="189060"/>
                  </a:lnTo>
                  <a:cubicBezTo>
                    <a:pt x="9305" y="187128"/>
                    <a:pt x="10352" y="185358"/>
                    <a:pt x="12026" y="184392"/>
                  </a:cubicBezTo>
                  <a:cubicBezTo>
                    <a:pt x="13771" y="183315"/>
                    <a:pt x="15785" y="182753"/>
                    <a:pt x="17836" y="182773"/>
                  </a:cubicBezTo>
                  <a:cubicBezTo>
                    <a:pt x="23406" y="183724"/>
                    <a:pt x="28910" y="185029"/>
                    <a:pt x="34314" y="186678"/>
                  </a:cubicBezTo>
                  <a:cubicBezTo>
                    <a:pt x="44420" y="189173"/>
                    <a:pt x="54769" y="190546"/>
                    <a:pt x="65175" y="190774"/>
                  </a:cubicBezTo>
                  <a:cubicBezTo>
                    <a:pt x="80007" y="190926"/>
                    <a:pt x="94366" y="185563"/>
                    <a:pt x="105466" y="175725"/>
                  </a:cubicBezTo>
                  <a:cubicBezTo>
                    <a:pt x="116122" y="165950"/>
                    <a:pt x="122085" y="152083"/>
                    <a:pt x="121849" y="137625"/>
                  </a:cubicBezTo>
                  <a:cubicBezTo>
                    <a:pt x="122036" y="123954"/>
                    <a:pt x="116554" y="110816"/>
                    <a:pt x="106704" y="101334"/>
                  </a:cubicBezTo>
                  <a:cubicBezTo>
                    <a:pt x="96914" y="92351"/>
                    <a:pt x="85798" y="84930"/>
                    <a:pt x="73748" y="79332"/>
                  </a:cubicBezTo>
                  <a:cubicBezTo>
                    <a:pt x="62267" y="73937"/>
                    <a:pt x="51273" y="67563"/>
                    <a:pt x="40887" y="60282"/>
                  </a:cubicBezTo>
                  <a:cubicBezTo>
                    <a:pt x="32069" y="54787"/>
                    <a:pt x="26596" y="45236"/>
                    <a:pt x="26313" y="34850"/>
                  </a:cubicBezTo>
                  <a:cubicBezTo>
                    <a:pt x="26405" y="27954"/>
                    <a:pt x="29459" y="21431"/>
                    <a:pt x="34695" y="16943"/>
                  </a:cubicBezTo>
                  <a:cubicBezTo>
                    <a:pt x="40615" y="11897"/>
                    <a:pt x="48158" y="9157"/>
                    <a:pt x="55936" y="9228"/>
                  </a:cubicBezTo>
                  <a:cubicBezTo>
                    <a:pt x="67873" y="8815"/>
                    <a:pt x="79357" y="13821"/>
                    <a:pt x="87178" y="22848"/>
                  </a:cubicBezTo>
                  <a:cubicBezTo>
                    <a:pt x="94553" y="32266"/>
                    <a:pt x="99493" y="43356"/>
                    <a:pt x="101561" y="55138"/>
                  </a:cubicBezTo>
                  <a:lnTo>
                    <a:pt x="108990" y="55138"/>
                  </a:lnTo>
                  <a:lnTo>
                    <a:pt x="105942" y="84"/>
                  </a:lnTo>
                  <a:lnTo>
                    <a:pt x="100418" y="84"/>
                  </a:lnTo>
                  <a:cubicBezTo>
                    <a:pt x="99631" y="2239"/>
                    <a:pt x="98242" y="4123"/>
                    <a:pt x="96417" y="5513"/>
                  </a:cubicBezTo>
                  <a:cubicBezTo>
                    <a:pt x="94857" y="6521"/>
                    <a:pt x="93036" y="7051"/>
                    <a:pt x="91178" y="7037"/>
                  </a:cubicBezTo>
                  <a:cubicBezTo>
                    <a:pt x="86958" y="6218"/>
                    <a:pt x="82815" y="5039"/>
                    <a:pt x="78796" y="3513"/>
                  </a:cubicBezTo>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9927A93-B616-47F4-9770-8689DB13393E}"/>
                </a:ext>
              </a:extLst>
            </p:cNvPr>
            <p:cNvSpPr/>
            <p:nvPr/>
          </p:nvSpPr>
          <p:spPr>
            <a:xfrm>
              <a:off x="5955982" y="3935063"/>
              <a:ext cx="193547" cy="277749"/>
            </a:xfrm>
            <a:custGeom>
              <a:avLst/>
              <a:gdLst>
                <a:gd name="connsiteX0" fmla="*/ 61341 w 193547"/>
                <a:gd name="connsiteY0" fmla="*/ 134969 h 277749"/>
                <a:gd name="connsiteX1" fmla="*/ 79724 w 193547"/>
                <a:gd name="connsiteY1" fmla="*/ 120205 h 277749"/>
                <a:gd name="connsiteX2" fmla="*/ 103251 w 193547"/>
                <a:gd name="connsiteY2" fmla="*/ 114109 h 277749"/>
                <a:gd name="connsiteX3" fmla="*/ 129159 w 193547"/>
                <a:gd name="connsiteY3" fmla="*/ 127349 h 277749"/>
                <a:gd name="connsiteX4" fmla="*/ 135827 w 193547"/>
                <a:gd name="connsiteY4" fmla="*/ 154495 h 277749"/>
                <a:gd name="connsiteX5" fmla="*/ 135827 w 193547"/>
                <a:gd name="connsiteY5" fmla="*/ 244031 h 277749"/>
                <a:gd name="connsiteX6" fmla="*/ 130588 w 193547"/>
                <a:gd name="connsiteY6" fmla="*/ 264890 h 277749"/>
                <a:gd name="connsiteX7" fmla="*/ 107823 w 193547"/>
                <a:gd name="connsiteY7" fmla="*/ 271844 h 277749"/>
                <a:gd name="connsiteX8" fmla="*/ 107823 w 193547"/>
                <a:gd name="connsiteY8" fmla="*/ 277559 h 277749"/>
                <a:gd name="connsiteX9" fmla="*/ 193548 w 193547"/>
                <a:gd name="connsiteY9" fmla="*/ 277559 h 277749"/>
                <a:gd name="connsiteX10" fmla="*/ 193548 w 193547"/>
                <a:gd name="connsiteY10" fmla="*/ 271844 h 277749"/>
                <a:gd name="connsiteX11" fmla="*/ 173260 w 193547"/>
                <a:gd name="connsiteY11" fmla="*/ 265176 h 277749"/>
                <a:gd name="connsiteX12" fmla="*/ 168783 w 193547"/>
                <a:gd name="connsiteY12" fmla="*/ 244031 h 277749"/>
                <a:gd name="connsiteX13" fmla="*/ 168783 w 193547"/>
                <a:gd name="connsiteY13" fmla="*/ 144494 h 277749"/>
                <a:gd name="connsiteX14" fmla="*/ 157829 w 193547"/>
                <a:gd name="connsiteY14" fmla="*/ 107251 h 277749"/>
                <a:gd name="connsiteX15" fmla="*/ 121825 w 193547"/>
                <a:gd name="connsiteY15" fmla="*/ 91630 h 277749"/>
                <a:gd name="connsiteX16" fmla="*/ 87154 w 193547"/>
                <a:gd name="connsiteY16" fmla="*/ 101727 h 277749"/>
                <a:gd name="connsiteX17" fmla="*/ 61341 w 193547"/>
                <a:gd name="connsiteY17" fmla="*/ 121920 h 277749"/>
                <a:gd name="connsiteX18" fmla="*/ 61341 w 193547"/>
                <a:gd name="connsiteY18" fmla="*/ 0 h 277749"/>
                <a:gd name="connsiteX19" fmla="*/ 33528 w 193547"/>
                <a:gd name="connsiteY19" fmla="*/ 10477 h 277749"/>
                <a:gd name="connsiteX20" fmla="*/ 1429 w 193547"/>
                <a:gd name="connsiteY20" fmla="*/ 18574 h 277749"/>
                <a:gd name="connsiteX21" fmla="*/ 1429 w 193547"/>
                <a:gd name="connsiteY21" fmla="*/ 24955 h 277749"/>
                <a:gd name="connsiteX22" fmla="*/ 26384 w 193547"/>
                <a:gd name="connsiteY22" fmla="*/ 31909 h 277749"/>
                <a:gd name="connsiteX23" fmla="*/ 28099 w 193547"/>
                <a:gd name="connsiteY23" fmla="*/ 43434 h 277749"/>
                <a:gd name="connsiteX24" fmla="*/ 28099 w 193547"/>
                <a:gd name="connsiteY24" fmla="*/ 243459 h 277749"/>
                <a:gd name="connsiteX25" fmla="*/ 21908 w 193547"/>
                <a:gd name="connsiteY25" fmla="*/ 265843 h 277749"/>
                <a:gd name="connsiteX26" fmla="*/ 0 w 193547"/>
                <a:gd name="connsiteY26" fmla="*/ 272034 h 277749"/>
                <a:gd name="connsiteX27" fmla="*/ 0 w 193547"/>
                <a:gd name="connsiteY27" fmla="*/ 277749 h 277749"/>
                <a:gd name="connsiteX28" fmla="*/ 87821 w 193547"/>
                <a:gd name="connsiteY28" fmla="*/ 277749 h 277749"/>
                <a:gd name="connsiteX29" fmla="*/ 87821 w 193547"/>
                <a:gd name="connsiteY29" fmla="*/ 272034 h 277749"/>
                <a:gd name="connsiteX30" fmla="*/ 67056 w 193547"/>
                <a:gd name="connsiteY30" fmla="*/ 265843 h 277749"/>
                <a:gd name="connsiteX31" fmla="*/ 61436 w 193547"/>
                <a:gd name="connsiteY31" fmla="*/ 243459 h 27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547" h="277749">
                  <a:moveTo>
                    <a:pt x="61341" y="134969"/>
                  </a:moveTo>
                  <a:cubicBezTo>
                    <a:pt x="66785" y="129253"/>
                    <a:pt x="72967" y="124287"/>
                    <a:pt x="79724" y="120205"/>
                  </a:cubicBezTo>
                  <a:cubicBezTo>
                    <a:pt x="86907" y="116173"/>
                    <a:pt x="95014" y="114073"/>
                    <a:pt x="103251" y="114109"/>
                  </a:cubicBezTo>
                  <a:cubicBezTo>
                    <a:pt x="113655" y="113467"/>
                    <a:pt x="123585" y="118541"/>
                    <a:pt x="129159" y="127349"/>
                  </a:cubicBezTo>
                  <a:cubicBezTo>
                    <a:pt x="133850" y="135607"/>
                    <a:pt x="136158" y="145004"/>
                    <a:pt x="135827" y="154495"/>
                  </a:cubicBezTo>
                  <a:lnTo>
                    <a:pt x="135827" y="244031"/>
                  </a:lnTo>
                  <a:cubicBezTo>
                    <a:pt x="136588" y="251383"/>
                    <a:pt x="134733" y="258769"/>
                    <a:pt x="130588" y="264890"/>
                  </a:cubicBezTo>
                  <a:cubicBezTo>
                    <a:pt x="124372" y="270409"/>
                    <a:pt x="116061" y="272947"/>
                    <a:pt x="107823" y="271844"/>
                  </a:cubicBezTo>
                  <a:lnTo>
                    <a:pt x="107823" y="277559"/>
                  </a:lnTo>
                  <a:lnTo>
                    <a:pt x="193548" y="277559"/>
                  </a:lnTo>
                  <a:lnTo>
                    <a:pt x="193548" y="271844"/>
                  </a:lnTo>
                  <a:cubicBezTo>
                    <a:pt x="186119" y="272873"/>
                    <a:pt x="178630" y="270412"/>
                    <a:pt x="173260" y="265176"/>
                  </a:cubicBezTo>
                  <a:cubicBezTo>
                    <a:pt x="169546" y="258787"/>
                    <a:pt x="167977" y="251376"/>
                    <a:pt x="168783" y="244031"/>
                  </a:cubicBezTo>
                  <a:lnTo>
                    <a:pt x="168783" y="144494"/>
                  </a:lnTo>
                  <a:cubicBezTo>
                    <a:pt x="169352" y="131210"/>
                    <a:pt x="165500" y="118112"/>
                    <a:pt x="157829" y="107251"/>
                  </a:cubicBezTo>
                  <a:cubicBezTo>
                    <a:pt x="148999" y="96610"/>
                    <a:pt x="135629" y="90809"/>
                    <a:pt x="121825" y="91630"/>
                  </a:cubicBezTo>
                  <a:cubicBezTo>
                    <a:pt x="109569" y="91810"/>
                    <a:pt x="97590" y="95299"/>
                    <a:pt x="87154" y="101727"/>
                  </a:cubicBezTo>
                  <a:cubicBezTo>
                    <a:pt x="77783" y="107416"/>
                    <a:pt x="69119" y="114194"/>
                    <a:pt x="61341" y="121920"/>
                  </a:cubicBezTo>
                  <a:lnTo>
                    <a:pt x="61341" y="0"/>
                  </a:lnTo>
                  <a:cubicBezTo>
                    <a:pt x="53626" y="3334"/>
                    <a:pt x="44387" y="6763"/>
                    <a:pt x="33528" y="10477"/>
                  </a:cubicBezTo>
                  <a:cubicBezTo>
                    <a:pt x="23057" y="14012"/>
                    <a:pt x="12324" y="16719"/>
                    <a:pt x="1429" y="18574"/>
                  </a:cubicBezTo>
                  <a:lnTo>
                    <a:pt x="1429" y="24955"/>
                  </a:lnTo>
                  <a:cubicBezTo>
                    <a:pt x="16097" y="24955"/>
                    <a:pt x="24384" y="27623"/>
                    <a:pt x="26384" y="31909"/>
                  </a:cubicBezTo>
                  <a:cubicBezTo>
                    <a:pt x="28276" y="35435"/>
                    <a:pt x="28882" y="39510"/>
                    <a:pt x="28099" y="43434"/>
                  </a:cubicBezTo>
                  <a:lnTo>
                    <a:pt x="28099" y="243459"/>
                  </a:lnTo>
                  <a:cubicBezTo>
                    <a:pt x="29008" y="251440"/>
                    <a:pt x="26789" y="259463"/>
                    <a:pt x="21908" y="265843"/>
                  </a:cubicBezTo>
                  <a:cubicBezTo>
                    <a:pt x="15736" y="270771"/>
                    <a:pt x="7838" y="273003"/>
                    <a:pt x="0" y="272034"/>
                  </a:cubicBezTo>
                  <a:lnTo>
                    <a:pt x="0" y="277749"/>
                  </a:lnTo>
                  <a:lnTo>
                    <a:pt x="87821" y="277749"/>
                  </a:lnTo>
                  <a:lnTo>
                    <a:pt x="87821" y="272034"/>
                  </a:lnTo>
                  <a:cubicBezTo>
                    <a:pt x="80332" y="273039"/>
                    <a:pt x="72772" y="270785"/>
                    <a:pt x="67056" y="265843"/>
                  </a:cubicBezTo>
                  <a:cubicBezTo>
                    <a:pt x="62562" y="259296"/>
                    <a:pt x="60568" y="251353"/>
                    <a:pt x="61436" y="243459"/>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897BA67-10F6-45CE-BF18-672E7303B799}"/>
                </a:ext>
              </a:extLst>
            </p:cNvPr>
            <p:cNvSpPr/>
            <p:nvPr/>
          </p:nvSpPr>
          <p:spPr>
            <a:xfrm>
              <a:off x="6172390" y="3947350"/>
              <a:ext cx="276987" cy="264890"/>
            </a:xfrm>
            <a:custGeom>
              <a:avLst/>
              <a:gdLst>
                <a:gd name="connsiteX0" fmla="*/ 22669 w 276987"/>
                <a:gd name="connsiteY0" fmla="*/ 55626 h 264890"/>
                <a:gd name="connsiteX1" fmla="*/ 138113 w 276987"/>
                <a:gd name="connsiteY1" fmla="*/ 264890 h 264890"/>
                <a:gd name="connsiteX2" fmla="*/ 254317 w 276987"/>
                <a:gd name="connsiteY2" fmla="*/ 56007 h 264890"/>
                <a:gd name="connsiteX3" fmla="*/ 254317 w 276987"/>
                <a:gd name="connsiteY3" fmla="*/ 264890 h 264890"/>
                <a:gd name="connsiteX4" fmla="*/ 276987 w 276987"/>
                <a:gd name="connsiteY4" fmla="*/ 264890 h 264890"/>
                <a:gd name="connsiteX5" fmla="*/ 276987 w 276987"/>
                <a:gd name="connsiteY5" fmla="*/ 0 h 264890"/>
                <a:gd name="connsiteX6" fmla="*/ 259080 w 276987"/>
                <a:gd name="connsiteY6" fmla="*/ 0 h 264890"/>
                <a:gd name="connsiteX7" fmla="*/ 138113 w 276987"/>
                <a:gd name="connsiteY7" fmla="*/ 218408 h 264890"/>
                <a:gd name="connsiteX8" fmla="*/ 18288 w 276987"/>
                <a:gd name="connsiteY8" fmla="*/ 0 h 264890"/>
                <a:gd name="connsiteX9" fmla="*/ 0 w 276987"/>
                <a:gd name="connsiteY9" fmla="*/ 0 h 264890"/>
                <a:gd name="connsiteX10" fmla="*/ 0 w 276987"/>
                <a:gd name="connsiteY10" fmla="*/ 264890 h 264890"/>
                <a:gd name="connsiteX11" fmla="*/ 22669 w 276987"/>
                <a:gd name="connsiteY11" fmla="*/ 264890 h 264890"/>
                <a:gd name="connsiteX12" fmla="*/ 22669 w 276987"/>
                <a:gd name="connsiteY12" fmla="*/ 55626 h 2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987" h="264890">
                  <a:moveTo>
                    <a:pt x="22669" y="55626"/>
                  </a:moveTo>
                  <a:lnTo>
                    <a:pt x="138113" y="264890"/>
                  </a:lnTo>
                  <a:lnTo>
                    <a:pt x="254317" y="56007"/>
                  </a:lnTo>
                  <a:lnTo>
                    <a:pt x="254317" y="264890"/>
                  </a:lnTo>
                  <a:lnTo>
                    <a:pt x="276987" y="264890"/>
                  </a:lnTo>
                  <a:lnTo>
                    <a:pt x="276987" y="0"/>
                  </a:lnTo>
                  <a:lnTo>
                    <a:pt x="259080" y="0"/>
                  </a:lnTo>
                  <a:lnTo>
                    <a:pt x="138113" y="218408"/>
                  </a:lnTo>
                  <a:lnTo>
                    <a:pt x="18288" y="0"/>
                  </a:lnTo>
                  <a:lnTo>
                    <a:pt x="0" y="0"/>
                  </a:lnTo>
                  <a:lnTo>
                    <a:pt x="0" y="264890"/>
                  </a:lnTo>
                  <a:lnTo>
                    <a:pt x="22669" y="264890"/>
                  </a:lnTo>
                  <a:lnTo>
                    <a:pt x="22669" y="55626"/>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520884E-B0AC-4754-82CD-E6BCD2104968}"/>
                </a:ext>
              </a:extLst>
            </p:cNvPr>
            <p:cNvSpPr/>
            <p:nvPr/>
          </p:nvSpPr>
          <p:spPr>
            <a:xfrm>
              <a:off x="6475380" y="4026693"/>
              <a:ext cx="179260" cy="188978"/>
            </a:xfrm>
            <a:custGeom>
              <a:avLst/>
              <a:gdLst>
                <a:gd name="connsiteX0" fmla="*/ 157353 w 179260"/>
                <a:gd name="connsiteY0" fmla="*/ 83916 h 188978"/>
                <a:gd name="connsiteX1" fmla="*/ 22003 w 179260"/>
                <a:gd name="connsiteY1" fmla="*/ 83916 h 188978"/>
                <a:gd name="connsiteX2" fmla="*/ 32575 w 179260"/>
                <a:gd name="connsiteY2" fmla="*/ 49340 h 188978"/>
                <a:gd name="connsiteX3" fmla="*/ 88963 w 179260"/>
                <a:gd name="connsiteY3" fmla="*/ 18384 h 188978"/>
                <a:gd name="connsiteX4" fmla="*/ 146113 w 179260"/>
                <a:gd name="connsiteY4" fmla="*/ 48578 h 188978"/>
                <a:gd name="connsiteX5" fmla="*/ 156781 w 179260"/>
                <a:gd name="connsiteY5" fmla="*/ 83916 h 188978"/>
                <a:gd name="connsiteX6" fmla="*/ 178689 w 179260"/>
                <a:gd name="connsiteY6" fmla="*/ 89822 h 188978"/>
                <a:gd name="connsiteX7" fmla="*/ 91354 w 179260"/>
                <a:gd name="connsiteY7" fmla="*/ 9 h 188978"/>
                <a:gd name="connsiteX8" fmla="*/ 89725 w 179260"/>
                <a:gd name="connsiteY8" fmla="*/ 1 h 188978"/>
                <a:gd name="connsiteX9" fmla="*/ 0 w 179260"/>
                <a:gd name="connsiteY9" fmla="*/ 95251 h 188978"/>
                <a:gd name="connsiteX10" fmla="*/ 89725 w 179260"/>
                <a:gd name="connsiteY10" fmla="*/ 188977 h 188978"/>
                <a:gd name="connsiteX11" fmla="*/ 166878 w 179260"/>
                <a:gd name="connsiteY11" fmla="*/ 142876 h 188978"/>
                <a:gd name="connsiteX12" fmla="*/ 150590 w 179260"/>
                <a:gd name="connsiteY12" fmla="*/ 134113 h 188978"/>
                <a:gd name="connsiteX13" fmla="*/ 89059 w 179260"/>
                <a:gd name="connsiteY13" fmla="*/ 169832 h 188978"/>
                <a:gd name="connsiteX14" fmla="*/ 33909 w 179260"/>
                <a:gd name="connsiteY14" fmla="*/ 140495 h 188978"/>
                <a:gd name="connsiteX15" fmla="*/ 21241 w 179260"/>
                <a:gd name="connsiteY15" fmla="*/ 102395 h 188978"/>
                <a:gd name="connsiteX16" fmla="*/ 178403 w 179260"/>
                <a:gd name="connsiteY16" fmla="*/ 102395 h 188978"/>
                <a:gd name="connsiteX17" fmla="*/ 179260 w 179260"/>
                <a:gd name="connsiteY17" fmla="*/ 89631 h 18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260" h="188978">
                  <a:moveTo>
                    <a:pt x="157353" y="83916"/>
                  </a:moveTo>
                  <a:lnTo>
                    <a:pt x="22003" y="83916"/>
                  </a:lnTo>
                  <a:cubicBezTo>
                    <a:pt x="22649" y="71700"/>
                    <a:pt x="26279" y="59829"/>
                    <a:pt x="32575" y="49340"/>
                  </a:cubicBezTo>
                  <a:cubicBezTo>
                    <a:pt x="44571" y="29772"/>
                    <a:pt x="66014" y="18000"/>
                    <a:pt x="88963" y="18384"/>
                  </a:cubicBezTo>
                  <a:cubicBezTo>
                    <a:pt x="111810" y="18478"/>
                    <a:pt x="133161" y="29758"/>
                    <a:pt x="146113" y="48578"/>
                  </a:cubicBezTo>
                  <a:cubicBezTo>
                    <a:pt x="152924" y="59119"/>
                    <a:pt x="156622" y="71368"/>
                    <a:pt x="156781" y="83916"/>
                  </a:cubicBezTo>
                  <a:moveTo>
                    <a:pt x="178689" y="89822"/>
                  </a:moveTo>
                  <a:cubicBezTo>
                    <a:pt x="179373" y="40904"/>
                    <a:pt x="140272" y="693"/>
                    <a:pt x="91354" y="9"/>
                  </a:cubicBezTo>
                  <a:cubicBezTo>
                    <a:pt x="90811" y="1"/>
                    <a:pt x="90268" y="-2"/>
                    <a:pt x="89725" y="1"/>
                  </a:cubicBezTo>
                  <a:cubicBezTo>
                    <a:pt x="37338" y="1"/>
                    <a:pt x="0" y="39720"/>
                    <a:pt x="0" y="95251"/>
                  </a:cubicBezTo>
                  <a:cubicBezTo>
                    <a:pt x="0" y="150782"/>
                    <a:pt x="37338" y="188977"/>
                    <a:pt x="89725" y="188977"/>
                  </a:cubicBezTo>
                  <a:cubicBezTo>
                    <a:pt x="122024" y="189185"/>
                    <a:pt x="151758" y="171417"/>
                    <a:pt x="166878" y="142876"/>
                  </a:cubicBezTo>
                  <a:lnTo>
                    <a:pt x="150590" y="134113"/>
                  </a:lnTo>
                  <a:cubicBezTo>
                    <a:pt x="137763" y="155986"/>
                    <a:pt x="114414" y="169540"/>
                    <a:pt x="89059" y="169832"/>
                  </a:cubicBezTo>
                  <a:cubicBezTo>
                    <a:pt x="66948" y="169802"/>
                    <a:pt x="46291" y="158813"/>
                    <a:pt x="33909" y="140495"/>
                  </a:cubicBezTo>
                  <a:cubicBezTo>
                    <a:pt x="26006" y="129330"/>
                    <a:pt x="21597" y="116069"/>
                    <a:pt x="21241" y="102395"/>
                  </a:cubicBezTo>
                  <a:lnTo>
                    <a:pt x="178403" y="102395"/>
                  </a:lnTo>
                  <a:cubicBezTo>
                    <a:pt x="178403" y="96775"/>
                    <a:pt x="179260" y="92012"/>
                    <a:pt x="179260" y="89631"/>
                  </a:cubicBezTo>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DBA4BF5-25E9-4A1C-8EA9-C2D7104CC4A8}"/>
                </a:ext>
              </a:extLst>
            </p:cNvPr>
            <p:cNvSpPr/>
            <p:nvPr/>
          </p:nvSpPr>
          <p:spPr>
            <a:xfrm>
              <a:off x="6663785" y="3968020"/>
              <a:ext cx="86963" cy="244220"/>
            </a:xfrm>
            <a:custGeom>
              <a:avLst/>
              <a:gdLst>
                <a:gd name="connsiteX0" fmla="*/ 52864 w 86963"/>
                <a:gd name="connsiteY0" fmla="*/ 80201 h 244220"/>
                <a:gd name="connsiteX1" fmla="*/ 86582 w 86963"/>
                <a:gd name="connsiteY1" fmla="*/ 80201 h 244220"/>
                <a:gd name="connsiteX2" fmla="*/ 86582 w 86963"/>
                <a:gd name="connsiteY2" fmla="*/ 61151 h 244220"/>
                <a:gd name="connsiteX3" fmla="*/ 52864 w 86963"/>
                <a:gd name="connsiteY3" fmla="*/ 61151 h 244220"/>
                <a:gd name="connsiteX4" fmla="*/ 52864 w 86963"/>
                <a:gd name="connsiteY4" fmla="*/ 0 h 244220"/>
                <a:gd name="connsiteX5" fmla="*/ 33052 w 86963"/>
                <a:gd name="connsiteY5" fmla="*/ 0 h 244220"/>
                <a:gd name="connsiteX6" fmla="*/ 33052 w 86963"/>
                <a:gd name="connsiteY6" fmla="*/ 61532 h 244220"/>
                <a:gd name="connsiteX7" fmla="*/ 0 w 86963"/>
                <a:gd name="connsiteY7" fmla="*/ 61532 h 244220"/>
                <a:gd name="connsiteX8" fmla="*/ 0 w 86963"/>
                <a:gd name="connsiteY8" fmla="*/ 80582 h 244220"/>
                <a:gd name="connsiteX9" fmla="*/ 33052 w 86963"/>
                <a:gd name="connsiteY9" fmla="*/ 80582 h 244220"/>
                <a:gd name="connsiteX10" fmla="*/ 33052 w 86963"/>
                <a:gd name="connsiteY10" fmla="*/ 219170 h 244220"/>
                <a:gd name="connsiteX11" fmla="*/ 61627 w 86963"/>
                <a:gd name="connsiteY11" fmla="*/ 244221 h 244220"/>
                <a:gd name="connsiteX12" fmla="*/ 86963 w 86963"/>
                <a:gd name="connsiteY12" fmla="*/ 244221 h 244220"/>
                <a:gd name="connsiteX13" fmla="*/ 86963 w 86963"/>
                <a:gd name="connsiteY13" fmla="*/ 226314 h 244220"/>
                <a:gd name="connsiteX14" fmla="*/ 66389 w 86963"/>
                <a:gd name="connsiteY14" fmla="*/ 226314 h 244220"/>
                <a:gd name="connsiteX15" fmla="*/ 53245 w 86963"/>
                <a:gd name="connsiteY15" fmla="*/ 215646 h 2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63" h="244220">
                  <a:moveTo>
                    <a:pt x="52864" y="80201"/>
                  </a:moveTo>
                  <a:lnTo>
                    <a:pt x="86582" y="80201"/>
                  </a:lnTo>
                  <a:lnTo>
                    <a:pt x="86582" y="61151"/>
                  </a:lnTo>
                  <a:lnTo>
                    <a:pt x="52864" y="61151"/>
                  </a:lnTo>
                  <a:lnTo>
                    <a:pt x="52864" y="0"/>
                  </a:lnTo>
                  <a:lnTo>
                    <a:pt x="33052" y="0"/>
                  </a:lnTo>
                  <a:lnTo>
                    <a:pt x="33052" y="61532"/>
                  </a:lnTo>
                  <a:lnTo>
                    <a:pt x="0" y="61532"/>
                  </a:lnTo>
                  <a:lnTo>
                    <a:pt x="0" y="80582"/>
                  </a:lnTo>
                  <a:lnTo>
                    <a:pt x="33052" y="80582"/>
                  </a:lnTo>
                  <a:lnTo>
                    <a:pt x="33052" y="219170"/>
                  </a:lnTo>
                  <a:cubicBezTo>
                    <a:pt x="33052" y="237077"/>
                    <a:pt x="40958" y="244221"/>
                    <a:pt x="61627" y="244221"/>
                  </a:cubicBezTo>
                  <a:lnTo>
                    <a:pt x="86963" y="244221"/>
                  </a:lnTo>
                  <a:lnTo>
                    <a:pt x="86963" y="226314"/>
                  </a:lnTo>
                  <a:lnTo>
                    <a:pt x="66389" y="226314"/>
                  </a:lnTo>
                  <a:cubicBezTo>
                    <a:pt x="55626" y="226314"/>
                    <a:pt x="53626" y="224695"/>
                    <a:pt x="53245" y="215646"/>
                  </a:cubicBez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D442216-1085-4078-9168-36CAE8D4C587}"/>
                </a:ext>
              </a:extLst>
            </p:cNvPr>
            <p:cNvSpPr/>
            <p:nvPr/>
          </p:nvSpPr>
          <p:spPr>
            <a:xfrm>
              <a:off x="6762368" y="4026677"/>
              <a:ext cx="172307" cy="188992"/>
            </a:xfrm>
            <a:custGeom>
              <a:avLst/>
              <a:gdLst>
                <a:gd name="connsiteX0" fmla="*/ 153257 w 172307"/>
                <a:gd name="connsiteY0" fmla="*/ 91456 h 188992"/>
                <a:gd name="connsiteX1" fmla="*/ 84582 w 172307"/>
                <a:gd name="connsiteY1" fmla="*/ 170038 h 188992"/>
                <a:gd name="connsiteX2" fmla="*/ 20669 w 172307"/>
                <a:gd name="connsiteY2" fmla="*/ 95457 h 188992"/>
                <a:gd name="connsiteX3" fmla="*/ 36957 w 172307"/>
                <a:gd name="connsiteY3" fmla="*/ 41831 h 188992"/>
                <a:gd name="connsiteX4" fmla="*/ 85725 w 172307"/>
                <a:gd name="connsiteY4" fmla="*/ 18400 h 188992"/>
                <a:gd name="connsiteX5" fmla="*/ 153257 w 172307"/>
                <a:gd name="connsiteY5" fmla="*/ 91456 h 188992"/>
                <a:gd name="connsiteX6" fmla="*/ 172307 w 172307"/>
                <a:gd name="connsiteY6" fmla="*/ 185563 h 188992"/>
                <a:gd name="connsiteX7" fmla="*/ 172307 w 172307"/>
                <a:gd name="connsiteY7" fmla="*/ 2874 h 188992"/>
                <a:gd name="connsiteX8" fmla="*/ 152495 w 172307"/>
                <a:gd name="connsiteY8" fmla="*/ 2874 h 188992"/>
                <a:gd name="connsiteX9" fmla="*/ 152495 w 172307"/>
                <a:gd name="connsiteY9" fmla="*/ 36688 h 188992"/>
                <a:gd name="connsiteX10" fmla="*/ 84201 w 172307"/>
                <a:gd name="connsiteY10" fmla="*/ 16 h 188992"/>
                <a:gd name="connsiteX11" fmla="*/ 0 w 172307"/>
                <a:gd name="connsiteY11" fmla="*/ 94504 h 188992"/>
                <a:gd name="connsiteX12" fmla="*/ 84582 w 172307"/>
                <a:gd name="connsiteY12" fmla="*/ 188992 h 188992"/>
                <a:gd name="connsiteX13" fmla="*/ 152876 w 172307"/>
                <a:gd name="connsiteY13" fmla="*/ 145368 h 188992"/>
                <a:gd name="connsiteX14" fmla="*/ 152876 w 172307"/>
                <a:gd name="connsiteY14" fmla="*/ 185849 h 18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307" h="188992">
                  <a:moveTo>
                    <a:pt x="153257" y="91456"/>
                  </a:moveTo>
                  <a:cubicBezTo>
                    <a:pt x="153257" y="134700"/>
                    <a:pt x="122682" y="170038"/>
                    <a:pt x="84582" y="170038"/>
                  </a:cubicBezTo>
                  <a:cubicBezTo>
                    <a:pt x="48006" y="170038"/>
                    <a:pt x="20669" y="138319"/>
                    <a:pt x="20669" y="95457"/>
                  </a:cubicBezTo>
                  <a:cubicBezTo>
                    <a:pt x="20428" y="76328"/>
                    <a:pt x="26118" y="57594"/>
                    <a:pt x="36957" y="41831"/>
                  </a:cubicBezTo>
                  <a:cubicBezTo>
                    <a:pt x="47976" y="26006"/>
                    <a:pt x="66484" y="17113"/>
                    <a:pt x="85725" y="18400"/>
                  </a:cubicBezTo>
                  <a:cubicBezTo>
                    <a:pt x="125825" y="18400"/>
                    <a:pt x="153257" y="48118"/>
                    <a:pt x="153257" y="91456"/>
                  </a:cubicBezTo>
                  <a:moveTo>
                    <a:pt x="172307" y="185563"/>
                  </a:moveTo>
                  <a:lnTo>
                    <a:pt x="172307" y="2874"/>
                  </a:lnTo>
                  <a:lnTo>
                    <a:pt x="152495" y="2874"/>
                  </a:lnTo>
                  <a:lnTo>
                    <a:pt x="152495" y="36688"/>
                  </a:lnTo>
                  <a:cubicBezTo>
                    <a:pt x="137710" y="13362"/>
                    <a:pt x="111812" y="-544"/>
                    <a:pt x="84201" y="16"/>
                  </a:cubicBezTo>
                  <a:cubicBezTo>
                    <a:pt x="34957" y="16"/>
                    <a:pt x="0" y="39355"/>
                    <a:pt x="0" y="94504"/>
                  </a:cubicBezTo>
                  <a:cubicBezTo>
                    <a:pt x="0" y="149654"/>
                    <a:pt x="35338" y="188992"/>
                    <a:pt x="84582" y="188992"/>
                  </a:cubicBezTo>
                  <a:cubicBezTo>
                    <a:pt x="113157" y="188992"/>
                    <a:pt x="134588" y="175086"/>
                    <a:pt x="152876" y="145368"/>
                  </a:cubicBezTo>
                  <a:lnTo>
                    <a:pt x="152876" y="185849"/>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1FC0BA1-4EF5-40A3-9986-86AFCEB3F36D}"/>
                </a:ext>
              </a:extLst>
            </p:cNvPr>
            <p:cNvSpPr/>
            <p:nvPr/>
          </p:nvSpPr>
          <p:spPr>
            <a:xfrm>
              <a:off x="6978776" y="3947350"/>
              <a:ext cx="19812" cy="264795"/>
            </a:xfrm>
            <a:custGeom>
              <a:avLst/>
              <a:gdLst>
                <a:gd name="connsiteX0" fmla="*/ 0 w 19812"/>
                <a:gd name="connsiteY0" fmla="*/ 0 h 264795"/>
                <a:gd name="connsiteX1" fmla="*/ 19812 w 19812"/>
                <a:gd name="connsiteY1" fmla="*/ 0 h 264795"/>
                <a:gd name="connsiteX2" fmla="*/ 19812 w 19812"/>
                <a:gd name="connsiteY2" fmla="*/ 264795 h 264795"/>
                <a:gd name="connsiteX3" fmla="*/ 0 w 19812"/>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19812" h="264795">
                  <a:moveTo>
                    <a:pt x="0" y="0"/>
                  </a:moveTo>
                  <a:lnTo>
                    <a:pt x="19812" y="0"/>
                  </a:lnTo>
                  <a:lnTo>
                    <a:pt x="19812" y="264795"/>
                  </a:lnTo>
                  <a:lnTo>
                    <a:pt x="0" y="264795"/>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E3E5556-2F6E-4B2C-AC54-498508ED3BA0}"/>
                </a:ext>
              </a:extLst>
            </p:cNvPr>
            <p:cNvSpPr/>
            <p:nvPr/>
          </p:nvSpPr>
          <p:spPr>
            <a:xfrm>
              <a:off x="7028782" y="4026694"/>
              <a:ext cx="127825" cy="189356"/>
            </a:xfrm>
            <a:custGeom>
              <a:avLst/>
              <a:gdLst>
                <a:gd name="connsiteX0" fmla="*/ 126206 w 127825"/>
                <a:gd name="connsiteY0" fmla="*/ 50959 h 189356"/>
                <a:gd name="connsiteX1" fmla="*/ 65056 w 127825"/>
                <a:gd name="connsiteY1" fmla="*/ 0 h 189356"/>
                <a:gd name="connsiteX2" fmla="*/ 3905 w 127825"/>
                <a:gd name="connsiteY2" fmla="*/ 50006 h 189356"/>
                <a:gd name="connsiteX3" fmla="*/ 19431 w 127825"/>
                <a:gd name="connsiteY3" fmla="*/ 84582 h 189356"/>
                <a:gd name="connsiteX4" fmla="*/ 61532 w 127825"/>
                <a:gd name="connsiteY4" fmla="*/ 103632 h 189356"/>
                <a:gd name="connsiteX5" fmla="*/ 107156 w 127825"/>
                <a:gd name="connsiteY5" fmla="*/ 139732 h 189356"/>
                <a:gd name="connsiteX6" fmla="*/ 66294 w 127825"/>
                <a:gd name="connsiteY6" fmla="*/ 171545 h 189356"/>
                <a:gd name="connsiteX7" fmla="*/ 20193 w 127825"/>
                <a:gd name="connsiteY7" fmla="*/ 135350 h 189356"/>
                <a:gd name="connsiteX8" fmla="*/ 0 w 127825"/>
                <a:gd name="connsiteY8" fmla="*/ 135350 h 189356"/>
                <a:gd name="connsiteX9" fmla="*/ 65437 w 127825"/>
                <a:gd name="connsiteY9" fmla="*/ 189357 h 189356"/>
                <a:gd name="connsiteX10" fmla="*/ 127826 w 127825"/>
                <a:gd name="connsiteY10" fmla="*/ 139732 h 189356"/>
                <a:gd name="connsiteX11" fmla="*/ 113538 w 127825"/>
                <a:gd name="connsiteY11" fmla="*/ 104775 h 189356"/>
                <a:gd name="connsiteX12" fmla="*/ 67818 w 127825"/>
                <a:gd name="connsiteY12" fmla="*/ 83725 h 189356"/>
                <a:gd name="connsiteX13" fmla="*/ 24575 w 127825"/>
                <a:gd name="connsiteY13" fmla="*/ 48863 h 189356"/>
                <a:gd name="connsiteX14" fmla="*/ 64675 w 127825"/>
                <a:gd name="connsiteY14" fmla="*/ 18288 h 189356"/>
                <a:gd name="connsiteX15" fmla="*/ 105537 w 127825"/>
                <a:gd name="connsiteY15" fmla="*/ 51244 h 18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825" h="189356">
                  <a:moveTo>
                    <a:pt x="126206" y="50959"/>
                  </a:moveTo>
                  <a:cubicBezTo>
                    <a:pt x="124587" y="19050"/>
                    <a:pt x="102013" y="0"/>
                    <a:pt x="65056" y="0"/>
                  </a:cubicBezTo>
                  <a:cubicBezTo>
                    <a:pt x="28099" y="0"/>
                    <a:pt x="3905" y="20288"/>
                    <a:pt x="3905" y="50006"/>
                  </a:cubicBezTo>
                  <a:cubicBezTo>
                    <a:pt x="3993" y="63201"/>
                    <a:pt x="9628" y="75750"/>
                    <a:pt x="19431" y="84582"/>
                  </a:cubicBezTo>
                  <a:cubicBezTo>
                    <a:pt x="31546" y="94522"/>
                    <a:pt x="46068" y="101092"/>
                    <a:pt x="61532" y="103632"/>
                  </a:cubicBezTo>
                  <a:cubicBezTo>
                    <a:pt x="94869" y="111538"/>
                    <a:pt x="107156" y="121444"/>
                    <a:pt x="107156" y="139732"/>
                  </a:cubicBezTo>
                  <a:cubicBezTo>
                    <a:pt x="107156" y="158020"/>
                    <a:pt x="90869" y="171545"/>
                    <a:pt x="66294" y="171545"/>
                  </a:cubicBezTo>
                  <a:cubicBezTo>
                    <a:pt x="38862" y="171545"/>
                    <a:pt x="21812" y="158020"/>
                    <a:pt x="20193" y="135350"/>
                  </a:cubicBezTo>
                  <a:lnTo>
                    <a:pt x="0" y="135350"/>
                  </a:lnTo>
                  <a:cubicBezTo>
                    <a:pt x="3905" y="171545"/>
                    <a:pt x="25813" y="189357"/>
                    <a:pt x="65437" y="189357"/>
                  </a:cubicBezTo>
                  <a:cubicBezTo>
                    <a:pt x="103537" y="189357"/>
                    <a:pt x="127826" y="169545"/>
                    <a:pt x="127826" y="139732"/>
                  </a:cubicBezTo>
                  <a:cubicBezTo>
                    <a:pt x="127725" y="126678"/>
                    <a:pt x="122610" y="114162"/>
                    <a:pt x="113538" y="104775"/>
                  </a:cubicBezTo>
                  <a:cubicBezTo>
                    <a:pt x="104013" y="95250"/>
                    <a:pt x="92488" y="89726"/>
                    <a:pt x="67818" y="83725"/>
                  </a:cubicBezTo>
                  <a:cubicBezTo>
                    <a:pt x="34100" y="75438"/>
                    <a:pt x="24575" y="67913"/>
                    <a:pt x="24575" y="48863"/>
                  </a:cubicBezTo>
                  <a:cubicBezTo>
                    <a:pt x="24575" y="29813"/>
                    <a:pt x="40100" y="18288"/>
                    <a:pt x="64675" y="18288"/>
                  </a:cubicBezTo>
                  <a:cubicBezTo>
                    <a:pt x="89249" y="18288"/>
                    <a:pt x="105537" y="30194"/>
                    <a:pt x="105537" y="51244"/>
                  </a:cubicBez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02867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_Orange">
    <p:bg>
      <p:bgPr>
        <a:gradFill>
          <a:gsLst>
            <a:gs pos="0">
              <a:srgbClr val="D86018"/>
            </a:gs>
            <a:gs pos="50000">
              <a:srgbClr val="ED8B00"/>
            </a:gs>
            <a:gs pos="100000">
              <a:schemeClr val="accent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4311-219D-4C83-B4A4-5A1462168DB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E5E0180E-425F-479C-BE5A-9C20B8B717CC}"/>
              </a:ext>
            </a:extLst>
          </p:cNvPr>
          <p:cNvSpPr>
            <a:spLocks noGrp="1"/>
          </p:cNvSpPr>
          <p:nvPr>
            <p:ph type="ftr" sz="quarter" idx="11"/>
          </p:nvPr>
        </p:nvSpPr>
        <p:spPr/>
        <p:txBody>
          <a:bodyPr/>
          <a:lstStyle>
            <a:lvl1pPr>
              <a:defRPr>
                <a:solidFill>
                  <a:schemeClr val="bg1"/>
                </a:solidFill>
              </a:defRPr>
            </a:lvl1pPr>
          </a:lstStyle>
          <a:p>
            <a:r>
              <a:rPr lang="en-GB"/>
              <a:t>All information ©Cornish Metals inc. All Rights Reserved.</a:t>
            </a:r>
          </a:p>
        </p:txBody>
      </p:sp>
      <p:sp>
        <p:nvSpPr>
          <p:cNvPr id="5" name="Slide Number Placeholder 4">
            <a:extLst>
              <a:ext uri="{FF2B5EF4-FFF2-40B4-BE49-F238E27FC236}">
                <a16:creationId xmlns:a16="http://schemas.microsoft.com/office/drawing/2014/main" id="{81899366-07A9-4658-B70E-A47FBE6C9140}"/>
              </a:ext>
            </a:extLst>
          </p:cNvPr>
          <p:cNvSpPr>
            <a:spLocks noGrp="1"/>
          </p:cNvSpPr>
          <p:nvPr>
            <p:ph type="sldNum" sz="quarter" idx="12"/>
          </p:nvPr>
        </p:nvSpPr>
        <p:spPr/>
        <p:txBody>
          <a:bodyPr/>
          <a:lstStyle>
            <a:lvl1pPr>
              <a:defRPr>
                <a:solidFill>
                  <a:schemeClr val="bg1"/>
                </a:solidFill>
              </a:defRPr>
            </a:lvl1pPr>
          </a:lstStyle>
          <a:p>
            <a:fld id="{93523A7C-739C-477D-AB78-D91EDEEA1608}" type="slidenum">
              <a:rPr lang="en-GB" smtClean="0"/>
              <a:pPr/>
              <a:t>‹#›</a:t>
            </a:fld>
            <a:endParaRPr lang="en-GB"/>
          </a:p>
        </p:txBody>
      </p:sp>
      <p:sp>
        <p:nvSpPr>
          <p:cNvPr id="8" name="Text Placeholder 8">
            <a:extLst>
              <a:ext uri="{FF2B5EF4-FFF2-40B4-BE49-F238E27FC236}">
                <a16:creationId xmlns:a16="http://schemas.microsoft.com/office/drawing/2014/main" id="{414649A4-7757-40F4-9D8C-7682D4CDB8CC}"/>
              </a:ext>
            </a:extLst>
          </p:cNvPr>
          <p:cNvSpPr>
            <a:spLocks noGrp="1"/>
          </p:cNvSpPr>
          <p:nvPr>
            <p:ph type="body" sz="quarter" idx="13"/>
          </p:nvPr>
        </p:nvSpPr>
        <p:spPr>
          <a:xfrm>
            <a:off x="330199" y="349250"/>
            <a:ext cx="3756025" cy="260350"/>
          </a:xfrm>
        </p:spPr>
        <p:txBody>
          <a:bodyPr>
            <a:normAutofit/>
          </a:bodyPr>
          <a:lstStyle>
            <a:lvl1pPr>
              <a:defRPr sz="1100">
                <a:solidFill>
                  <a:schemeClr val="bg1"/>
                </a:solidFill>
              </a:defRPr>
            </a:lvl1pPr>
          </a:lstStyle>
          <a:p>
            <a:pPr lvl="0"/>
            <a:endParaRPr lang="en-US"/>
          </a:p>
        </p:txBody>
      </p:sp>
      <p:cxnSp>
        <p:nvCxnSpPr>
          <p:cNvPr id="9" name="Straight Connector 8">
            <a:extLst>
              <a:ext uri="{FF2B5EF4-FFF2-40B4-BE49-F238E27FC236}">
                <a16:creationId xmlns:a16="http://schemas.microsoft.com/office/drawing/2014/main" id="{D468FC73-CFB4-4CC1-8DBA-3DC78C604E89}"/>
              </a:ext>
            </a:extLst>
          </p:cNvPr>
          <p:cNvCxnSpPr>
            <a:cxnSpLocks/>
          </p:cNvCxnSpPr>
          <p:nvPr userDrawn="1"/>
        </p:nvCxnSpPr>
        <p:spPr>
          <a:xfrm>
            <a:off x="407988" y="584200"/>
            <a:ext cx="27670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Content Placeholder 8">
            <a:extLst>
              <a:ext uri="{FF2B5EF4-FFF2-40B4-BE49-F238E27FC236}">
                <a16:creationId xmlns:a16="http://schemas.microsoft.com/office/drawing/2014/main" id="{B66827EC-CE6E-4320-9EB8-73BE4175FDF1}"/>
              </a:ext>
            </a:extLst>
          </p:cNvPr>
          <p:cNvGrpSpPr/>
          <p:nvPr userDrawn="1"/>
        </p:nvGrpSpPr>
        <p:grpSpPr>
          <a:xfrm>
            <a:off x="9667875" y="6267026"/>
            <a:ext cx="2278856" cy="286967"/>
            <a:chOff x="4764881" y="3912394"/>
            <a:chExt cx="2571750" cy="323850"/>
          </a:xfrm>
          <a:solidFill>
            <a:schemeClr val="bg1"/>
          </a:solidFill>
        </p:grpSpPr>
        <p:sp>
          <p:nvSpPr>
            <p:cNvPr id="11" name="Freeform: Shape 10">
              <a:extLst>
                <a:ext uri="{FF2B5EF4-FFF2-40B4-BE49-F238E27FC236}">
                  <a16:creationId xmlns:a16="http://schemas.microsoft.com/office/drawing/2014/main" id="{30984625-48A9-457B-BB9A-6D1837096E50}"/>
                </a:ext>
              </a:extLst>
            </p:cNvPr>
            <p:cNvSpPr/>
            <p:nvPr/>
          </p:nvSpPr>
          <p:spPr>
            <a:xfrm>
              <a:off x="4942569" y="3940141"/>
              <a:ext cx="253794" cy="277870"/>
            </a:xfrm>
            <a:custGeom>
              <a:avLst/>
              <a:gdLst>
                <a:gd name="connsiteX0" fmla="*/ 37672 w 253794"/>
                <a:gd name="connsiteY0" fmla="*/ 41975 h 277870"/>
                <a:gd name="connsiteX1" fmla="*/ 48 w 253794"/>
                <a:gd name="connsiteY1" fmla="*/ 143702 h 277870"/>
                <a:gd name="connsiteX2" fmla="*/ 38148 w 253794"/>
                <a:gd name="connsiteY2" fmla="*/ 240667 h 277870"/>
                <a:gd name="connsiteX3" fmla="*/ 135970 w 253794"/>
                <a:gd name="connsiteY3" fmla="*/ 277814 h 277870"/>
                <a:gd name="connsiteX4" fmla="*/ 206169 w 253794"/>
                <a:gd name="connsiteY4" fmla="*/ 260860 h 277870"/>
                <a:gd name="connsiteX5" fmla="*/ 253794 w 253794"/>
                <a:gd name="connsiteY5" fmla="*/ 218474 h 277870"/>
                <a:gd name="connsiteX6" fmla="*/ 246270 w 253794"/>
                <a:gd name="connsiteY6" fmla="*/ 210377 h 277870"/>
                <a:gd name="connsiteX7" fmla="*/ 205217 w 253794"/>
                <a:gd name="connsiteY7" fmla="*/ 247525 h 277870"/>
                <a:gd name="connsiteX8" fmla="*/ 148067 w 253794"/>
                <a:gd name="connsiteY8" fmla="*/ 262479 h 277870"/>
                <a:gd name="connsiteX9" fmla="*/ 68724 w 253794"/>
                <a:gd name="connsiteY9" fmla="*/ 221426 h 277870"/>
                <a:gd name="connsiteX10" fmla="*/ 44721 w 253794"/>
                <a:gd name="connsiteY10" fmla="*/ 136654 h 277870"/>
                <a:gd name="connsiteX11" fmla="*/ 68724 w 253794"/>
                <a:gd name="connsiteY11" fmla="*/ 54167 h 277870"/>
                <a:gd name="connsiteX12" fmla="*/ 148067 w 253794"/>
                <a:gd name="connsiteY12" fmla="*/ 13210 h 277870"/>
                <a:gd name="connsiteX13" fmla="*/ 211694 w 253794"/>
                <a:gd name="connsiteY13" fmla="*/ 38927 h 277870"/>
                <a:gd name="connsiteX14" fmla="*/ 239221 w 253794"/>
                <a:gd name="connsiteY14" fmla="*/ 87886 h 277870"/>
                <a:gd name="connsiteX15" fmla="*/ 247032 w 253794"/>
                <a:gd name="connsiteY15" fmla="*/ 87886 h 277870"/>
                <a:gd name="connsiteX16" fmla="*/ 239221 w 253794"/>
                <a:gd name="connsiteY16" fmla="*/ 2161 h 277870"/>
                <a:gd name="connsiteX17" fmla="*/ 231887 w 253794"/>
                <a:gd name="connsiteY17" fmla="*/ 2161 h 277870"/>
                <a:gd name="connsiteX18" fmla="*/ 228267 w 253794"/>
                <a:gd name="connsiteY18" fmla="*/ 11686 h 277870"/>
                <a:gd name="connsiteX19" fmla="*/ 219314 w 253794"/>
                <a:gd name="connsiteY19" fmla="*/ 15591 h 277870"/>
                <a:gd name="connsiteX20" fmla="*/ 191215 w 253794"/>
                <a:gd name="connsiteY20" fmla="*/ 7876 h 277870"/>
                <a:gd name="connsiteX21" fmla="*/ 140256 w 253794"/>
                <a:gd name="connsiteY21" fmla="*/ 65 h 277870"/>
                <a:gd name="connsiteX22" fmla="*/ 37672 w 253794"/>
                <a:gd name="connsiteY22" fmla="*/ 41975 h 27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794" h="277870">
                  <a:moveTo>
                    <a:pt x="37672" y="41975"/>
                  </a:moveTo>
                  <a:cubicBezTo>
                    <a:pt x="12586" y="69827"/>
                    <a:pt x="-878" y="106230"/>
                    <a:pt x="48" y="143702"/>
                  </a:cubicBezTo>
                  <a:cubicBezTo>
                    <a:pt x="-925" y="179853"/>
                    <a:pt x="12826" y="214849"/>
                    <a:pt x="38148" y="240667"/>
                  </a:cubicBezTo>
                  <a:cubicBezTo>
                    <a:pt x="62405" y="264924"/>
                    <a:pt x="95013" y="277306"/>
                    <a:pt x="135970" y="277814"/>
                  </a:cubicBezTo>
                  <a:cubicBezTo>
                    <a:pt x="160462" y="278516"/>
                    <a:pt x="184698" y="272663"/>
                    <a:pt x="206169" y="260860"/>
                  </a:cubicBezTo>
                  <a:cubicBezTo>
                    <a:pt x="224305" y="249496"/>
                    <a:pt x="240404" y="235169"/>
                    <a:pt x="253794" y="218474"/>
                  </a:cubicBezTo>
                  <a:lnTo>
                    <a:pt x="246270" y="210377"/>
                  </a:lnTo>
                  <a:cubicBezTo>
                    <a:pt x="235071" y="225257"/>
                    <a:pt x="221138" y="237864"/>
                    <a:pt x="205217" y="247525"/>
                  </a:cubicBezTo>
                  <a:cubicBezTo>
                    <a:pt x="187866" y="257577"/>
                    <a:pt x="168118" y="262745"/>
                    <a:pt x="148067" y="262479"/>
                  </a:cubicBezTo>
                  <a:cubicBezTo>
                    <a:pt x="111364" y="260828"/>
                    <a:pt x="84916" y="247144"/>
                    <a:pt x="68724" y="221426"/>
                  </a:cubicBezTo>
                  <a:cubicBezTo>
                    <a:pt x="52669" y="196095"/>
                    <a:pt x="44329" y="166641"/>
                    <a:pt x="44721" y="136654"/>
                  </a:cubicBezTo>
                  <a:cubicBezTo>
                    <a:pt x="44515" y="107407"/>
                    <a:pt x="52858" y="78737"/>
                    <a:pt x="68724" y="54167"/>
                  </a:cubicBezTo>
                  <a:cubicBezTo>
                    <a:pt x="85043" y="28767"/>
                    <a:pt x="111491" y="15115"/>
                    <a:pt x="148067" y="13210"/>
                  </a:cubicBezTo>
                  <a:cubicBezTo>
                    <a:pt x="176642" y="14543"/>
                    <a:pt x="197851" y="23116"/>
                    <a:pt x="211694" y="38927"/>
                  </a:cubicBezTo>
                  <a:cubicBezTo>
                    <a:pt x="224455" y="52954"/>
                    <a:pt x="233867" y="69694"/>
                    <a:pt x="239221" y="87886"/>
                  </a:cubicBezTo>
                  <a:lnTo>
                    <a:pt x="247032" y="87886"/>
                  </a:lnTo>
                  <a:lnTo>
                    <a:pt x="239221" y="2161"/>
                  </a:lnTo>
                  <a:lnTo>
                    <a:pt x="231887" y="2161"/>
                  </a:lnTo>
                  <a:cubicBezTo>
                    <a:pt x="231639" y="5622"/>
                    <a:pt x="230381" y="8934"/>
                    <a:pt x="228267" y="11686"/>
                  </a:cubicBezTo>
                  <a:cubicBezTo>
                    <a:pt x="226026" y="14273"/>
                    <a:pt x="222735" y="15708"/>
                    <a:pt x="219314" y="15591"/>
                  </a:cubicBezTo>
                  <a:cubicBezTo>
                    <a:pt x="209548" y="14796"/>
                    <a:pt x="200018" y="12179"/>
                    <a:pt x="191215" y="7876"/>
                  </a:cubicBezTo>
                  <a:cubicBezTo>
                    <a:pt x="174847" y="2187"/>
                    <a:pt x="157577" y="-460"/>
                    <a:pt x="140256" y="65"/>
                  </a:cubicBezTo>
                  <a:cubicBezTo>
                    <a:pt x="96568" y="573"/>
                    <a:pt x="62374" y="14543"/>
                    <a:pt x="37672" y="41975"/>
                  </a:cubicBezTo>
                </a:path>
              </a:pathLst>
            </a:custGeom>
            <a:grp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56F5B2A-B9E3-44F7-A38A-732CF071D559}"/>
                </a:ext>
              </a:extLst>
            </p:cNvPr>
            <p:cNvSpPr/>
            <p:nvPr/>
          </p:nvSpPr>
          <p:spPr>
            <a:xfrm>
              <a:off x="5184595" y="4026655"/>
              <a:ext cx="182409" cy="190538"/>
            </a:xfrm>
            <a:custGeom>
              <a:avLst/>
              <a:gdLst>
                <a:gd name="connsiteX0" fmla="*/ 137498 w 182409"/>
                <a:gd name="connsiteY0" fmla="*/ 157201 h 190538"/>
                <a:gd name="connsiteX1" fmla="*/ 94635 w 182409"/>
                <a:gd name="connsiteY1" fmla="*/ 180061 h 190538"/>
                <a:gd name="connsiteX2" fmla="*/ 48344 w 182409"/>
                <a:gd name="connsiteY2" fmla="*/ 144533 h 190538"/>
                <a:gd name="connsiteX3" fmla="*/ 35675 w 182409"/>
                <a:gd name="connsiteY3" fmla="*/ 82239 h 190538"/>
                <a:gd name="connsiteX4" fmla="*/ 47010 w 182409"/>
                <a:gd name="connsiteY4" fmla="*/ 33757 h 190538"/>
                <a:gd name="connsiteX5" fmla="*/ 86825 w 182409"/>
                <a:gd name="connsiteY5" fmla="*/ 10802 h 190538"/>
                <a:gd name="connsiteX6" fmla="*/ 133307 w 182409"/>
                <a:gd name="connsiteY6" fmla="*/ 45473 h 190538"/>
                <a:gd name="connsiteX7" fmla="*/ 146642 w 182409"/>
                <a:gd name="connsiteY7" fmla="*/ 106337 h 190538"/>
                <a:gd name="connsiteX8" fmla="*/ 137117 w 182409"/>
                <a:gd name="connsiteY8" fmla="*/ 157201 h 190538"/>
                <a:gd name="connsiteX9" fmla="*/ 181980 w 182409"/>
                <a:gd name="connsiteY9" fmla="*/ 91574 h 190538"/>
                <a:gd name="connsiteX10" fmla="*/ 159977 w 182409"/>
                <a:gd name="connsiteY10" fmla="*/ 28614 h 190538"/>
                <a:gd name="connsiteX11" fmla="*/ 94635 w 182409"/>
                <a:gd name="connsiteY11" fmla="*/ 39 h 190538"/>
                <a:gd name="connsiteX12" fmla="*/ 24627 w 182409"/>
                <a:gd name="connsiteY12" fmla="*/ 28614 h 190538"/>
                <a:gd name="connsiteX13" fmla="*/ 52 w 182409"/>
                <a:gd name="connsiteY13" fmla="*/ 95289 h 190538"/>
                <a:gd name="connsiteX14" fmla="*/ 22531 w 182409"/>
                <a:gd name="connsiteY14" fmla="*/ 161964 h 190538"/>
                <a:gd name="connsiteX15" fmla="*/ 89206 w 182409"/>
                <a:gd name="connsiteY15" fmla="*/ 190539 h 190538"/>
                <a:gd name="connsiteX16" fmla="*/ 161120 w 182409"/>
                <a:gd name="connsiteY16" fmla="*/ 159297 h 190538"/>
                <a:gd name="connsiteX17" fmla="*/ 182361 w 182409"/>
                <a:gd name="connsiteY17" fmla="*/ 91574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409" h="190538">
                  <a:moveTo>
                    <a:pt x="137498" y="157201"/>
                  </a:moveTo>
                  <a:cubicBezTo>
                    <a:pt x="130767" y="171679"/>
                    <a:pt x="116479" y="179299"/>
                    <a:pt x="94635" y="180061"/>
                  </a:cubicBezTo>
                  <a:cubicBezTo>
                    <a:pt x="73379" y="178832"/>
                    <a:pt x="55028" y="164748"/>
                    <a:pt x="48344" y="144533"/>
                  </a:cubicBezTo>
                  <a:cubicBezTo>
                    <a:pt x="39924" y="124847"/>
                    <a:pt x="35614" y="103650"/>
                    <a:pt x="35675" y="82239"/>
                  </a:cubicBezTo>
                  <a:cubicBezTo>
                    <a:pt x="35161" y="65367"/>
                    <a:pt x="39068" y="48653"/>
                    <a:pt x="47010" y="33757"/>
                  </a:cubicBezTo>
                  <a:cubicBezTo>
                    <a:pt x="54931" y="19248"/>
                    <a:pt x="70300" y="10387"/>
                    <a:pt x="86825" y="10802"/>
                  </a:cubicBezTo>
                  <a:cubicBezTo>
                    <a:pt x="107867" y="11998"/>
                    <a:pt x="126162" y="25644"/>
                    <a:pt x="133307" y="45473"/>
                  </a:cubicBezTo>
                  <a:cubicBezTo>
                    <a:pt x="141992" y="64594"/>
                    <a:pt x="146537" y="85336"/>
                    <a:pt x="146642" y="106337"/>
                  </a:cubicBezTo>
                  <a:cubicBezTo>
                    <a:pt x="147567" y="123809"/>
                    <a:pt x="144301" y="141248"/>
                    <a:pt x="137117" y="157201"/>
                  </a:cubicBezTo>
                  <a:moveTo>
                    <a:pt x="181980" y="91574"/>
                  </a:moveTo>
                  <a:cubicBezTo>
                    <a:pt x="182239" y="68659"/>
                    <a:pt x="174453" y="46379"/>
                    <a:pt x="159977" y="28614"/>
                  </a:cubicBezTo>
                  <a:cubicBezTo>
                    <a:pt x="143585" y="9769"/>
                    <a:pt x="119599" y="-720"/>
                    <a:pt x="94635" y="39"/>
                  </a:cubicBezTo>
                  <a:cubicBezTo>
                    <a:pt x="64155" y="801"/>
                    <a:pt x="40819" y="10230"/>
                    <a:pt x="24627" y="28614"/>
                  </a:cubicBezTo>
                  <a:cubicBezTo>
                    <a:pt x="8351" y="46963"/>
                    <a:pt x="-422" y="70766"/>
                    <a:pt x="52" y="95289"/>
                  </a:cubicBezTo>
                  <a:cubicBezTo>
                    <a:pt x="-726" y="119495"/>
                    <a:pt x="7255" y="143170"/>
                    <a:pt x="22531" y="161964"/>
                  </a:cubicBezTo>
                  <a:cubicBezTo>
                    <a:pt x="37485" y="179871"/>
                    <a:pt x="59774" y="189205"/>
                    <a:pt x="89206" y="190539"/>
                  </a:cubicBezTo>
                  <a:cubicBezTo>
                    <a:pt x="122639" y="189396"/>
                    <a:pt x="146356" y="179013"/>
                    <a:pt x="161120" y="159297"/>
                  </a:cubicBezTo>
                  <a:cubicBezTo>
                    <a:pt x="175606" y="139749"/>
                    <a:pt x="183088" y="115893"/>
                    <a:pt x="182361" y="91574"/>
                  </a:cubicBezTo>
                </a:path>
              </a:pathLst>
            </a:custGeom>
            <a:grp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70D468D-71BD-4C3A-85AA-9C3B61246944}"/>
                </a:ext>
              </a:extLst>
            </p:cNvPr>
            <p:cNvSpPr/>
            <p:nvPr/>
          </p:nvSpPr>
          <p:spPr>
            <a:xfrm>
              <a:off x="5373718" y="4025170"/>
              <a:ext cx="133276" cy="187261"/>
            </a:xfrm>
            <a:custGeom>
              <a:avLst/>
              <a:gdLst>
                <a:gd name="connsiteX0" fmla="*/ 762 w 133276"/>
                <a:gd name="connsiteY0" fmla="*/ 26289 h 187261"/>
                <a:gd name="connsiteX1" fmla="*/ 22193 w 133276"/>
                <a:gd name="connsiteY1" fmla="*/ 29337 h 187261"/>
                <a:gd name="connsiteX2" fmla="*/ 30290 w 133276"/>
                <a:gd name="connsiteY2" fmla="*/ 45625 h 187261"/>
                <a:gd name="connsiteX3" fmla="*/ 30290 w 133276"/>
                <a:gd name="connsiteY3" fmla="*/ 152972 h 187261"/>
                <a:gd name="connsiteX4" fmla="*/ 23050 w 133276"/>
                <a:gd name="connsiteY4" fmla="*/ 173927 h 187261"/>
                <a:gd name="connsiteX5" fmla="*/ 0 w 133276"/>
                <a:gd name="connsiteY5" fmla="*/ 181547 h 187261"/>
                <a:gd name="connsiteX6" fmla="*/ 0 w 133276"/>
                <a:gd name="connsiteY6" fmla="*/ 187262 h 187261"/>
                <a:gd name="connsiteX7" fmla="*/ 96679 w 133276"/>
                <a:gd name="connsiteY7" fmla="*/ 187262 h 187261"/>
                <a:gd name="connsiteX8" fmla="*/ 96679 w 133276"/>
                <a:gd name="connsiteY8" fmla="*/ 181547 h 187261"/>
                <a:gd name="connsiteX9" fmla="*/ 70295 w 133276"/>
                <a:gd name="connsiteY9" fmla="*/ 174498 h 187261"/>
                <a:gd name="connsiteX10" fmla="*/ 63341 w 133276"/>
                <a:gd name="connsiteY10" fmla="*/ 152972 h 187261"/>
                <a:gd name="connsiteX11" fmla="*/ 63341 w 133276"/>
                <a:gd name="connsiteY11" fmla="*/ 52673 h 187261"/>
                <a:gd name="connsiteX12" fmla="*/ 74104 w 133276"/>
                <a:gd name="connsiteY12" fmla="*/ 38291 h 187261"/>
                <a:gd name="connsiteX13" fmla="*/ 91154 w 133276"/>
                <a:gd name="connsiteY13" fmla="*/ 27813 h 187261"/>
                <a:gd name="connsiteX14" fmla="*/ 103061 w 133276"/>
                <a:gd name="connsiteY14" fmla="*/ 32957 h 187261"/>
                <a:gd name="connsiteX15" fmla="*/ 117729 w 133276"/>
                <a:gd name="connsiteY15" fmla="*/ 38100 h 187261"/>
                <a:gd name="connsiteX16" fmla="*/ 129826 w 133276"/>
                <a:gd name="connsiteY16" fmla="*/ 33242 h 187261"/>
                <a:gd name="connsiteX17" fmla="*/ 133255 w 133276"/>
                <a:gd name="connsiteY17" fmla="*/ 22574 h 187261"/>
                <a:gd name="connsiteX18" fmla="*/ 128302 w 133276"/>
                <a:gd name="connsiteY18" fmla="*/ 7525 h 187261"/>
                <a:gd name="connsiteX19" fmla="*/ 112967 w 133276"/>
                <a:gd name="connsiteY19" fmla="*/ 1524 h 187261"/>
                <a:gd name="connsiteX20" fmla="*/ 85916 w 133276"/>
                <a:gd name="connsiteY20" fmla="*/ 12287 h 187261"/>
                <a:gd name="connsiteX21" fmla="*/ 63341 w 133276"/>
                <a:gd name="connsiteY21" fmla="*/ 36385 h 187261"/>
                <a:gd name="connsiteX22" fmla="*/ 63341 w 133276"/>
                <a:gd name="connsiteY22" fmla="*/ 0 h 187261"/>
                <a:gd name="connsiteX23" fmla="*/ 33623 w 133276"/>
                <a:gd name="connsiteY23" fmla="*/ 10001 h 187261"/>
                <a:gd name="connsiteX24" fmla="*/ 762 w 133276"/>
                <a:gd name="connsiteY24" fmla="*/ 20574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276" h="187261">
                  <a:moveTo>
                    <a:pt x="762" y="26289"/>
                  </a:moveTo>
                  <a:cubicBezTo>
                    <a:pt x="8040" y="25810"/>
                    <a:pt x="15338" y="26848"/>
                    <a:pt x="22193" y="29337"/>
                  </a:cubicBezTo>
                  <a:cubicBezTo>
                    <a:pt x="27527" y="31623"/>
                    <a:pt x="30194" y="37052"/>
                    <a:pt x="30290" y="45625"/>
                  </a:cubicBezTo>
                  <a:lnTo>
                    <a:pt x="30290" y="152972"/>
                  </a:lnTo>
                  <a:cubicBezTo>
                    <a:pt x="30795" y="160646"/>
                    <a:pt x="28185" y="168200"/>
                    <a:pt x="23050" y="173927"/>
                  </a:cubicBezTo>
                  <a:cubicBezTo>
                    <a:pt x="16687" y="179432"/>
                    <a:pt x="8391" y="182174"/>
                    <a:pt x="0" y="181547"/>
                  </a:cubicBezTo>
                  <a:lnTo>
                    <a:pt x="0" y="187262"/>
                  </a:lnTo>
                  <a:lnTo>
                    <a:pt x="96679" y="187262"/>
                  </a:lnTo>
                  <a:lnTo>
                    <a:pt x="96679" y="181547"/>
                  </a:lnTo>
                  <a:cubicBezTo>
                    <a:pt x="87315" y="182538"/>
                    <a:pt x="77916" y="180027"/>
                    <a:pt x="70295" y="174498"/>
                  </a:cubicBezTo>
                  <a:cubicBezTo>
                    <a:pt x="65010" y="168644"/>
                    <a:pt x="62480" y="160811"/>
                    <a:pt x="63341" y="152972"/>
                  </a:cubicBezTo>
                  <a:lnTo>
                    <a:pt x="63341" y="52673"/>
                  </a:lnTo>
                  <a:cubicBezTo>
                    <a:pt x="66235" y="47397"/>
                    <a:pt x="69859" y="42555"/>
                    <a:pt x="74104" y="38291"/>
                  </a:cubicBezTo>
                  <a:cubicBezTo>
                    <a:pt x="78406" y="32932"/>
                    <a:pt x="84431" y="29229"/>
                    <a:pt x="91154" y="27813"/>
                  </a:cubicBezTo>
                  <a:cubicBezTo>
                    <a:pt x="95704" y="27599"/>
                    <a:pt x="100098" y="29497"/>
                    <a:pt x="103061" y="32957"/>
                  </a:cubicBezTo>
                  <a:cubicBezTo>
                    <a:pt x="105156" y="36004"/>
                    <a:pt x="110014" y="37719"/>
                    <a:pt x="117729" y="38100"/>
                  </a:cubicBezTo>
                  <a:cubicBezTo>
                    <a:pt x="122297" y="38445"/>
                    <a:pt x="126765" y="36650"/>
                    <a:pt x="129826" y="33242"/>
                  </a:cubicBezTo>
                  <a:cubicBezTo>
                    <a:pt x="132180" y="30196"/>
                    <a:pt x="133393" y="26422"/>
                    <a:pt x="133255" y="22574"/>
                  </a:cubicBezTo>
                  <a:cubicBezTo>
                    <a:pt x="133494" y="17122"/>
                    <a:pt x="131732" y="11770"/>
                    <a:pt x="128302" y="7525"/>
                  </a:cubicBezTo>
                  <a:cubicBezTo>
                    <a:pt x="124363" y="3304"/>
                    <a:pt x="118723" y="1097"/>
                    <a:pt x="112967" y="1524"/>
                  </a:cubicBezTo>
                  <a:cubicBezTo>
                    <a:pt x="102973" y="1862"/>
                    <a:pt x="93409" y="5667"/>
                    <a:pt x="85916" y="12287"/>
                  </a:cubicBezTo>
                  <a:cubicBezTo>
                    <a:pt x="77516" y="19453"/>
                    <a:pt x="69944" y="27536"/>
                    <a:pt x="63341" y="36385"/>
                  </a:cubicBezTo>
                  <a:lnTo>
                    <a:pt x="63341" y="0"/>
                  </a:lnTo>
                  <a:cubicBezTo>
                    <a:pt x="55435" y="2762"/>
                    <a:pt x="45625" y="6096"/>
                    <a:pt x="33623" y="10001"/>
                  </a:cubicBezTo>
                  <a:cubicBezTo>
                    <a:pt x="21622" y="13907"/>
                    <a:pt x="10287" y="17335"/>
                    <a:pt x="762" y="20574"/>
                  </a:cubicBez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15A2C76-214A-4688-B270-C8B352DD93A7}"/>
                </a:ext>
              </a:extLst>
            </p:cNvPr>
            <p:cNvSpPr/>
            <p:nvPr/>
          </p:nvSpPr>
          <p:spPr>
            <a:xfrm>
              <a:off x="5518213" y="4025170"/>
              <a:ext cx="194691" cy="187261"/>
            </a:xfrm>
            <a:custGeom>
              <a:avLst/>
              <a:gdLst>
                <a:gd name="connsiteX0" fmla="*/ 0 w 194691"/>
                <a:gd name="connsiteY0" fmla="*/ 187262 h 187261"/>
                <a:gd name="connsiteX1" fmla="*/ 88487 w 194691"/>
                <a:gd name="connsiteY1" fmla="*/ 187262 h 187261"/>
                <a:gd name="connsiteX2" fmla="*/ 88487 w 194691"/>
                <a:gd name="connsiteY2" fmla="*/ 181547 h 187261"/>
                <a:gd name="connsiteX3" fmla="*/ 67437 w 194691"/>
                <a:gd name="connsiteY3" fmla="*/ 175355 h 187261"/>
                <a:gd name="connsiteX4" fmla="*/ 62198 w 194691"/>
                <a:gd name="connsiteY4" fmla="*/ 154496 h 187261"/>
                <a:gd name="connsiteX5" fmla="*/ 62198 w 194691"/>
                <a:gd name="connsiteY5" fmla="*/ 44863 h 187261"/>
                <a:gd name="connsiteX6" fmla="*/ 79248 w 194691"/>
                <a:gd name="connsiteY6" fmla="*/ 30099 h 187261"/>
                <a:gd name="connsiteX7" fmla="*/ 103918 w 194691"/>
                <a:gd name="connsiteY7" fmla="*/ 24003 h 187261"/>
                <a:gd name="connsiteX8" fmla="*/ 128873 w 194691"/>
                <a:gd name="connsiteY8" fmla="*/ 35052 h 187261"/>
                <a:gd name="connsiteX9" fmla="*/ 136493 w 194691"/>
                <a:gd name="connsiteY9" fmla="*/ 62865 h 187261"/>
                <a:gd name="connsiteX10" fmla="*/ 136493 w 194691"/>
                <a:gd name="connsiteY10" fmla="*/ 154496 h 187261"/>
                <a:gd name="connsiteX11" fmla="*/ 131159 w 194691"/>
                <a:gd name="connsiteY11" fmla="*/ 174784 h 187261"/>
                <a:gd name="connsiteX12" fmla="*/ 108395 w 194691"/>
                <a:gd name="connsiteY12" fmla="*/ 181546 h 187261"/>
                <a:gd name="connsiteX13" fmla="*/ 108395 w 194691"/>
                <a:gd name="connsiteY13" fmla="*/ 187262 h 187261"/>
                <a:gd name="connsiteX14" fmla="*/ 194691 w 194691"/>
                <a:gd name="connsiteY14" fmla="*/ 187262 h 187261"/>
                <a:gd name="connsiteX15" fmla="*/ 194691 w 194691"/>
                <a:gd name="connsiteY15" fmla="*/ 181547 h 187261"/>
                <a:gd name="connsiteX16" fmla="*/ 174403 w 194691"/>
                <a:gd name="connsiteY16" fmla="*/ 174117 h 187261"/>
                <a:gd name="connsiteX17" fmla="*/ 169831 w 194691"/>
                <a:gd name="connsiteY17" fmla="*/ 154496 h 187261"/>
                <a:gd name="connsiteX18" fmla="*/ 169831 w 194691"/>
                <a:gd name="connsiteY18" fmla="*/ 55150 h 187261"/>
                <a:gd name="connsiteX19" fmla="*/ 160306 w 194691"/>
                <a:gd name="connsiteY19" fmla="*/ 18955 h 187261"/>
                <a:gd name="connsiteX20" fmla="*/ 123635 w 194691"/>
                <a:gd name="connsiteY20" fmla="*/ 1524 h 187261"/>
                <a:gd name="connsiteX21" fmla="*/ 89630 w 194691"/>
                <a:gd name="connsiteY21" fmla="*/ 10096 h 187261"/>
                <a:gd name="connsiteX22" fmla="*/ 62198 w 194691"/>
                <a:gd name="connsiteY22" fmla="*/ 30099 h 187261"/>
                <a:gd name="connsiteX23" fmla="*/ 62198 w 194691"/>
                <a:gd name="connsiteY23" fmla="*/ 0 h 187261"/>
                <a:gd name="connsiteX24" fmla="*/ 32861 w 194691"/>
                <a:gd name="connsiteY24" fmla="*/ 11049 h 187261"/>
                <a:gd name="connsiteX25" fmla="*/ 762 w 194691"/>
                <a:gd name="connsiteY25" fmla="*/ 19717 h 187261"/>
                <a:gd name="connsiteX26" fmla="*/ 762 w 194691"/>
                <a:gd name="connsiteY26" fmla="*/ 25908 h 187261"/>
                <a:gd name="connsiteX27" fmla="*/ 23527 w 194691"/>
                <a:gd name="connsiteY27" fmla="*/ 28861 h 187261"/>
                <a:gd name="connsiteX28" fmla="*/ 28861 w 194691"/>
                <a:gd name="connsiteY28" fmla="*/ 44482 h 187261"/>
                <a:gd name="connsiteX29" fmla="*/ 28861 w 194691"/>
                <a:gd name="connsiteY29" fmla="*/ 154496 h 187261"/>
                <a:gd name="connsiteX30" fmla="*/ 21908 w 194691"/>
                <a:gd name="connsiteY30" fmla="*/ 175355 h 187261"/>
                <a:gd name="connsiteX31" fmla="*/ 0 w 194691"/>
                <a:gd name="connsiteY31" fmla="*/ 181547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4691" h="187261">
                  <a:moveTo>
                    <a:pt x="0" y="187262"/>
                  </a:moveTo>
                  <a:lnTo>
                    <a:pt x="88487" y="187262"/>
                  </a:lnTo>
                  <a:lnTo>
                    <a:pt x="88487" y="181547"/>
                  </a:lnTo>
                  <a:cubicBezTo>
                    <a:pt x="80906" y="182611"/>
                    <a:pt x="73234" y="180355"/>
                    <a:pt x="67437" y="175355"/>
                  </a:cubicBezTo>
                  <a:cubicBezTo>
                    <a:pt x="63156" y="169296"/>
                    <a:pt x="61288" y="161858"/>
                    <a:pt x="62198" y="154496"/>
                  </a:cubicBezTo>
                  <a:lnTo>
                    <a:pt x="62198" y="44863"/>
                  </a:lnTo>
                  <a:cubicBezTo>
                    <a:pt x="66979" y="38986"/>
                    <a:pt x="72749" y="33990"/>
                    <a:pt x="79248" y="30099"/>
                  </a:cubicBezTo>
                  <a:cubicBezTo>
                    <a:pt x="86831" y="26032"/>
                    <a:pt x="95314" y="23936"/>
                    <a:pt x="103918" y="24003"/>
                  </a:cubicBezTo>
                  <a:cubicBezTo>
                    <a:pt x="113530" y="23455"/>
                    <a:pt x="122818" y="27567"/>
                    <a:pt x="128873" y="35052"/>
                  </a:cubicBezTo>
                  <a:cubicBezTo>
                    <a:pt x="134398" y="43235"/>
                    <a:pt x="137076" y="53009"/>
                    <a:pt x="136493" y="62865"/>
                  </a:cubicBezTo>
                  <a:lnTo>
                    <a:pt x="136493" y="154496"/>
                  </a:lnTo>
                  <a:cubicBezTo>
                    <a:pt x="137258" y="161683"/>
                    <a:pt x="135361" y="168902"/>
                    <a:pt x="131159" y="174784"/>
                  </a:cubicBezTo>
                  <a:cubicBezTo>
                    <a:pt x="124863" y="180146"/>
                    <a:pt x="116597" y="182602"/>
                    <a:pt x="108395" y="181546"/>
                  </a:cubicBezTo>
                  <a:lnTo>
                    <a:pt x="108395" y="187262"/>
                  </a:lnTo>
                  <a:lnTo>
                    <a:pt x="194691" y="187262"/>
                  </a:lnTo>
                  <a:lnTo>
                    <a:pt x="194691" y="181547"/>
                  </a:lnTo>
                  <a:cubicBezTo>
                    <a:pt x="187118" y="182555"/>
                    <a:pt x="179533" y="179778"/>
                    <a:pt x="174403" y="174117"/>
                  </a:cubicBezTo>
                  <a:cubicBezTo>
                    <a:pt x="170862" y="168217"/>
                    <a:pt x="169263" y="161353"/>
                    <a:pt x="169831" y="154496"/>
                  </a:cubicBezTo>
                  <a:lnTo>
                    <a:pt x="169831" y="55150"/>
                  </a:lnTo>
                  <a:cubicBezTo>
                    <a:pt x="170214" y="42418"/>
                    <a:pt x="166906" y="29848"/>
                    <a:pt x="160306" y="18955"/>
                  </a:cubicBezTo>
                  <a:cubicBezTo>
                    <a:pt x="153734" y="7906"/>
                    <a:pt x="141256" y="2096"/>
                    <a:pt x="123635" y="1524"/>
                  </a:cubicBezTo>
                  <a:cubicBezTo>
                    <a:pt x="111779" y="1631"/>
                    <a:pt x="100120" y="4570"/>
                    <a:pt x="89630" y="10096"/>
                  </a:cubicBezTo>
                  <a:cubicBezTo>
                    <a:pt x="79600" y="15455"/>
                    <a:pt x="70367" y="22188"/>
                    <a:pt x="62198" y="30099"/>
                  </a:cubicBezTo>
                  <a:lnTo>
                    <a:pt x="62198" y="0"/>
                  </a:lnTo>
                  <a:cubicBezTo>
                    <a:pt x="52613" y="4178"/>
                    <a:pt x="42821" y="7865"/>
                    <a:pt x="32861" y="11049"/>
                  </a:cubicBezTo>
                  <a:cubicBezTo>
                    <a:pt x="22387" y="14718"/>
                    <a:pt x="11659" y="17615"/>
                    <a:pt x="762" y="19717"/>
                  </a:cubicBezTo>
                  <a:lnTo>
                    <a:pt x="762" y="25908"/>
                  </a:lnTo>
                  <a:cubicBezTo>
                    <a:pt x="8476" y="25134"/>
                    <a:pt x="16265" y="26145"/>
                    <a:pt x="23527" y="28861"/>
                  </a:cubicBezTo>
                  <a:cubicBezTo>
                    <a:pt x="27337" y="31052"/>
                    <a:pt x="29051" y="36290"/>
                    <a:pt x="28861" y="44482"/>
                  </a:cubicBezTo>
                  <a:lnTo>
                    <a:pt x="28861" y="154496"/>
                  </a:lnTo>
                  <a:cubicBezTo>
                    <a:pt x="29530" y="162111"/>
                    <a:pt x="27012" y="169664"/>
                    <a:pt x="21908" y="175355"/>
                  </a:cubicBezTo>
                  <a:cubicBezTo>
                    <a:pt x="15674" y="180162"/>
                    <a:pt x="7827" y="182380"/>
                    <a:pt x="0" y="181547"/>
                  </a:cubicBezTo>
                  <a:close/>
                </a:path>
              </a:pathLst>
            </a:custGeom>
            <a:grp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C81764C-850F-419E-8880-E078FB87E3A9}"/>
                </a:ext>
              </a:extLst>
            </p:cNvPr>
            <p:cNvSpPr/>
            <p:nvPr/>
          </p:nvSpPr>
          <p:spPr>
            <a:xfrm>
              <a:off x="5727096" y="4026694"/>
              <a:ext cx="86963" cy="185642"/>
            </a:xfrm>
            <a:custGeom>
              <a:avLst/>
              <a:gdLst>
                <a:gd name="connsiteX0" fmla="*/ 66485 w 86963"/>
                <a:gd name="connsiteY0" fmla="*/ 173641 h 185642"/>
                <a:gd name="connsiteX1" fmla="*/ 61436 w 86963"/>
                <a:gd name="connsiteY1" fmla="*/ 154591 h 185642"/>
                <a:gd name="connsiteX2" fmla="*/ 61436 w 86963"/>
                <a:gd name="connsiteY2" fmla="*/ 0 h 185642"/>
                <a:gd name="connsiteX3" fmla="*/ 34100 w 86963"/>
                <a:gd name="connsiteY3" fmla="*/ 10192 h 185642"/>
                <a:gd name="connsiteX4" fmla="*/ 1524 w 86963"/>
                <a:gd name="connsiteY4" fmla="*/ 18574 h 185642"/>
                <a:gd name="connsiteX5" fmla="*/ 1524 w 86963"/>
                <a:gd name="connsiteY5" fmla="*/ 24765 h 185642"/>
                <a:gd name="connsiteX6" fmla="*/ 24479 w 86963"/>
                <a:gd name="connsiteY6" fmla="*/ 28861 h 185642"/>
                <a:gd name="connsiteX7" fmla="*/ 28004 w 86963"/>
                <a:gd name="connsiteY7" fmla="*/ 45053 h 185642"/>
                <a:gd name="connsiteX8" fmla="*/ 28004 w 86963"/>
                <a:gd name="connsiteY8" fmla="*/ 154496 h 185642"/>
                <a:gd name="connsiteX9" fmla="*/ 21908 w 86963"/>
                <a:gd name="connsiteY9" fmla="*/ 173546 h 185642"/>
                <a:gd name="connsiteX10" fmla="*/ 0 w 86963"/>
                <a:gd name="connsiteY10" fmla="*/ 179927 h 185642"/>
                <a:gd name="connsiteX11" fmla="*/ 0 w 86963"/>
                <a:gd name="connsiteY11" fmla="*/ 185642 h 185642"/>
                <a:gd name="connsiteX12" fmla="*/ 86963 w 86963"/>
                <a:gd name="connsiteY12" fmla="*/ 185642 h 185642"/>
                <a:gd name="connsiteX13" fmla="*/ 86963 w 86963"/>
                <a:gd name="connsiteY13" fmla="*/ 179927 h 185642"/>
                <a:gd name="connsiteX14" fmla="*/ 66485 w 86963"/>
                <a:gd name="connsiteY14" fmla="*/ 173546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63" h="185642">
                  <a:moveTo>
                    <a:pt x="66485" y="173641"/>
                  </a:moveTo>
                  <a:cubicBezTo>
                    <a:pt x="62533" y="168120"/>
                    <a:pt x="60738" y="161344"/>
                    <a:pt x="61436" y="154591"/>
                  </a:cubicBezTo>
                  <a:lnTo>
                    <a:pt x="61436" y="0"/>
                  </a:lnTo>
                  <a:cubicBezTo>
                    <a:pt x="53816" y="3239"/>
                    <a:pt x="44672" y="6667"/>
                    <a:pt x="34100" y="10192"/>
                  </a:cubicBezTo>
                  <a:cubicBezTo>
                    <a:pt x="23440" y="13710"/>
                    <a:pt x="12558" y="16510"/>
                    <a:pt x="1524" y="18574"/>
                  </a:cubicBezTo>
                  <a:lnTo>
                    <a:pt x="1524" y="24765"/>
                  </a:lnTo>
                  <a:cubicBezTo>
                    <a:pt x="9417" y="23658"/>
                    <a:pt x="17457" y="25093"/>
                    <a:pt x="24479" y="28861"/>
                  </a:cubicBezTo>
                  <a:cubicBezTo>
                    <a:pt x="27840" y="33540"/>
                    <a:pt x="29115" y="39401"/>
                    <a:pt x="28004" y="45053"/>
                  </a:cubicBezTo>
                  <a:lnTo>
                    <a:pt x="28004" y="154496"/>
                  </a:lnTo>
                  <a:cubicBezTo>
                    <a:pt x="28614" y="161407"/>
                    <a:pt x="26417" y="168273"/>
                    <a:pt x="21908" y="173546"/>
                  </a:cubicBezTo>
                  <a:cubicBezTo>
                    <a:pt x="15716" y="178447"/>
                    <a:pt x="7855" y="180737"/>
                    <a:pt x="0" y="179927"/>
                  </a:cubicBezTo>
                  <a:lnTo>
                    <a:pt x="0" y="185642"/>
                  </a:lnTo>
                  <a:lnTo>
                    <a:pt x="86963" y="185642"/>
                  </a:lnTo>
                  <a:lnTo>
                    <a:pt x="86963" y="179927"/>
                  </a:lnTo>
                  <a:cubicBezTo>
                    <a:pt x="79539" y="180821"/>
                    <a:pt x="72087" y="178498"/>
                    <a:pt x="66485" y="173546"/>
                  </a:cubicBezTo>
                </a:path>
              </a:pathLst>
            </a:custGeom>
            <a:grp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699F8BD-15AA-4775-9BCD-1B1EB714C6D4}"/>
                </a:ext>
              </a:extLst>
            </p:cNvPr>
            <p:cNvSpPr/>
            <p:nvPr/>
          </p:nvSpPr>
          <p:spPr>
            <a:xfrm>
              <a:off x="5752242" y="3947037"/>
              <a:ext cx="42101" cy="43394"/>
            </a:xfrm>
            <a:custGeom>
              <a:avLst/>
              <a:gdLst>
                <a:gd name="connsiteX0" fmla="*/ 5048 w 42101"/>
                <a:gd name="connsiteY0" fmla="*/ 36032 h 43394"/>
                <a:gd name="connsiteX1" fmla="*/ 21050 w 42101"/>
                <a:gd name="connsiteY1" fmla="*/ 43366 h 43394"/>
                <a:gd name="connsiteX2" fmla="*/ 37052 w 42101"/>
                <a:gd name="connsiteY2" fmla="*/ 36413 h 43394"/>
                <a:gd name="connsiteX3" fmla="*/ 42100 w 42101"/>
                <a:gd name="connsiteY3" fmla="*/ 21554 h 43394"/>
                <a:gd name="connsiteX4" fmla="*/ 37052 w 42101"/>
                <a:gd name="connsiteY4" fmla="*/ 6981 h 43394"/>
                <a:gd name="connsiteX5" fmla="*/ 21050 w 42101"/>
                <a:gd name="connsiteY5" fmla="*/ 28 h 43394"/>
                <a:gd name="connsiteX6" fmla="*/ 5048 w 42101"/>
                <a:gd name="connsiteY6" fmla="*/ 7362 h 43394"/>
                <a:gd name="connsiteX7" fmla="*/ 0 w 42101"/>
                <a:gd name="connsiteY7" fmla="*/ 21554 h 43394"/>
                <a:gd name="connsiteX8" fmla="*/ 5048 w 42101"/>
                <a:gd name="connsiteY8" fmla="*/ 36032 h 4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1" h="43394">
                  <a:moveTo>
                    <a:pt x="5048" y="36032"/>
                  </a:moveTo>
                  <a:cubicBezTo>
                    <a:pt x="8971" y="40807"/>
                    <a:pt x="14872" y="43512"/>
                    <a:pt x="21050" y="43366"/>
                  </a:cubicBezTo>
                  <a:cubicBezTo>
                    <a:pt x="27181" y="43693"/>
                    <a:pt x="33108" y="41118"/>
                    <a:pt x="37052" y="36413"/>
                  </a:cubicBezTo>
                  <a:cubicBezTo>
                    <a:pt x="40366" y="32173"/>
                    <a:pt x="42145" y="26935"/>
                    <a:pt x="42100" y="21554"/>
                  </a:cubicBezTo>
                  <a:cubicBezTo>
                    <a:pt x="42118" y="16265"/>
                    <a:pt x="40338" y="11126"/>
                    <a:pt x="37052" y="6981"/>
                  </a:cubicBezTo>
                  <a:cubicBezTo>
                    <a:pt x="33108" y="2277"/>
                    <a:pt x="27181" y="-299"/>
                    <a:pt x="21050" y="28"/>
                  </a:cubicBezTo>
                  <a:cubicBezTo>
                    <a:pt x="14863" y="-161"/>
                    <a:pt x="8944" y="2552"/>
                    <a:pt x="5048" y="7362"/>
                  </a:cubicBezTo>
                  <a:cubicBezTo>
                    <a:pt x="1880" y="11425"/>
                    <a:pt x="110" y="16403"/>
                    <a:pt x="0" y="21554"/>
                  </a:cubicBezTo>
                  <a:cubicBezTo>
                    <a:pt x="75" y="26799"/>
                    <a:pt x="1846" y="31878"/>
                    <a:pt x="5048" y="36032"/>
                  </a:cubicBezTo>
                </a:path>
              </a:pathLst>
            </a:custGeom>
            <a:grp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D26870B-A970-44EC-9784-10D38B7E790D}"/>
                </a:ext>
              </a:extLst>
            </p:cNvPr>
            <p:cNvSpPr/>
            <p:nvPr/>
          </p:nvSpPr>
          <p:spPr>
            <a:xfrm>
              <a:off x="5827465" y="4026610"/>
              <a:ext cx="121855" cy="190777"/>
            </a:xfrm>
            <a:custGeom>
              <a:avLst/>
              <a:gdLst>
                <a:gd name="connsiteX0" fmla="*/ 78796 w 121855"/>
                <a:gd name="connsiteY0" fmla="*/ 3513 h 190777"/>
                <a:gd name="connsiteX1" fmla="*/ 54603 w 121855"/>
                <a:gd name="connsiteY1" fmla="*/ 84 h 190777"/>
                <a:gd name="connsiteX2" fmla="*/ 13740 w 121855"/>
                <a:gd name="connsiteY2" fmla="*/ 14943 h 190777"/>
                <a:gd name="connsiteX3" fmla="*/ 24 w 121855"/>
                <a:gd name="connsiteY3" fmla="*/ 49709 h 190777"/>
                <a:gd name="connsiteX4" fmla="*/ 14502 w 121855"/>
                <a:gd name="connsiteY4" fmla="*/ 84856 h 190777"/>
                <a:gd name="connsiteX5" fmla="*/ 47268 w 121855"/>
                <a:gd name="connsiteY5" fmla="*/ 106573 h 190777"/>
                <a:gd name="connsiteX6" fmla="*/ 80225 w 121855"/>
                <a:gd name="connsiteY6" fmla="*/ 125623 h 190777"/>
                <a:gd name="connsiteX7" fmla="*/ 95560 w 121855"/>
                <a:gd name="connsiteY7" fmla="*/ 151722 h 190777"/>
                <a:gd name="connsiteX8" fmla="*/ 86035 w 121855"/>
                <a:gd name="connsiteY8" fmla="*/ 173534 h 190777"/>
                <a:gd name="connsiteX9" fmla="*/ 61175 w 121855"/>
                <a:gd name="connsiteY9" fmla="*/ 181821 h 190777"/>
                <a:gd name="connsiteX10" fmla="*/ 26599 w 121855"/>
                <a:gd name="connsiteY10" fmla="*/ 164961 h 190777"/>
                <a:gd name="connsiteX11" fmla="*/ 6978 w 121855"/>
                <a:gd name="connsiteY11" fmla="*/ 126099 h 190777"/>
                <a:gd name="connsiteX12" fmla="*/ 786 w 121855"/>
                <a:gd name="connsiteY12" fmla="*/ 126099 h 190777"/>
                <a:gd name="connsiteX13" fmla="*/ 2977 w 121855"/>
                <a:gd name="connsiteY13" fmla="*/ 189060 h 190777"/>
                <a:gd name="connsiteX14" fmla="*/ 9264 w 121855"/>
                <a:gd name="connsiteY14" fmla="*/ 189060 h 190777"/>
                <a:gd name="connsiteX15" fmla="*/ 12026 w 121855"/>
                <a:gd name="connsiteY15" fmla="*/ 184392 h 190777"/>
                <a:gd name="connsiteX16" fmla="*/ 17836 w 121855"/>
                <a:gd name="connsiteY16" fmla="*/ 182773 h 190777"/>
                <a:gd name="connsiteX17" fmla="*/ 34314 w 121855"/>
                <a:gd name="connsiteY17" fmla="*/ 186678 h 190777"/>
                <a:gd name="connsiteX18" fmla="*/ 65175 w 121855"/>
                <a:gd name="connsiteY18" fmla="*/ 190774 h 190777"/>
                <a:gd name="connsiteX19" fmla="*/ 105466 w 121855"/>
                <a:gd name="connsiteY19" fmla="*/ 175725 h 190777"/>
                <a:gd name="connsiteX20" fmla="*/ 121849 w 121855"/>
                <a:gd name="connsiteY20" fmla="*/ 137625 h 190777"/>
                <a:gd name="connsiteX21" fmla="*/ 106704 w 121855"/>
                <a:gd name="connsiteY21" fmla="*/ 101334 h 190777"/>
                <a:gd name="connsiteX22" fmla="*/ 73748 w 121855"/>
                <a:gd name="connsiteY22" fmla="*/ 79332 h 190777"/>
                <a:gd name="connsiteX23" fmla="*/ 40887 w 121855"/>
                <a:gd name="connsiteY23" fmla="*/ 60282 h 190777"/>
                <a:gd name="connsiteX24" fmla="*/ 26313 w 121855"/>
                <a:gd name="connsiteY24" fmla="*/ 34850 h 190777"/>
                <a:gd name="connsiteX25" fmla="*/ 34695 w 121855"/>
                <a:gd name="connsiteY25" fmla="*/ 16943 h 190777"/>
                <a:gd name="connsiteX26" fmla="*/ 55936 w 121855"/>
                <a:gd name="connsiteY26" fmla="*/ 9228 h 190777"/>
                <a:gd name="connsiteX27" fmla="*/ 87178 w 121855"/>
                <a:gd name="connsiteY27" fmla="*/ 22848 h 190777"/>
                <a:gd name="connsiteX28" fmla="*/ 101561 w 121855"/>
                <a:gd name="connsiteY28" fmla="*/ 55138 h 190777"/>
                <a:gd name="connsiteX29" fmla="*/ 108990 w 121855"/>
                <a:gd name="connsiteY29" fmla="*/ 55138 h 190777"/>
                <a:gd name="connsiteX30" fmla="*/ 105942 w 121855"/>
                <a:gd name="connsiteY30" fmla="*/ 84 h 190777"/>
                <a:gd name="connsiteX31" fmla="*/ 100418 w 121855"/>
                <a:gd name="connsiteY31" fmla="*/ 84 h 190777"/>
                <a:gd name="connsiteX32" fmla="*/ 96417 w 121855"/>
                <a:gd name="connsiteY32" fmla="*/ 5513 h 190777"/>
                <a:gd name="connsiteX33" fmla="*/ 91178 w 121855"/>
                <a:gd name="connsiteY33" fmla="*/ 7037 h 190777"/>
                <a:gd name="connsiteX34" fmla="*/ 78796 w 121855"/>
                <a:gd name="connsiteY34" fmla="*/ 3513 h 1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855" h="190777">
                  <a:moveTo>
                    <a:pt x="78796" y="3513"/>
                  </a:moveTo>
                  <a:cubicBezTo>
                    <a:pt x="70934" y="1232"/>
                    <a:pt x="62789" y="77"/>
                    <a:pt x="54603" y="84"/>
                  </a:cubicBezTo>
                  <a:cubicBezTo>
                    <a:pt x="39525" y="-746"/>
                    <a:pt x="24763" y="4622"/>
                    <a:pt x="13740" y="14943"/>
                  </a:cubicBezTo>
                  <a:cubicBezTo>
                    <a:pt x="4697" y="24227"/>
                    <a:pt x="-244" y="36751"/>
                    <a:pt x="24" y="49709"/>
                  </a:cubicBezTo>
                  <a:cubicBezTo>
                    <a:pt x="-404" y="62957"/>
                    <a:pt x="4867" y="75754"/>
                    <a:pt x="14502" y="84856"/>
                  </a:cubicBezTo>
                  <a:cubicBezTo>
                    <a:pt x="24235" y="93746"/>
                    <a:pt x="35289" y="101072"/>
                    <a:pt x="47268" y="106573"/>
                  </a:cubicBezTo>
                  <a:cubicBezTo>
                    <a:pt x="58809" y="111910"/>
                    <a:pt x="69840" y="118286"/>
                    <a:pt x="80225" y="125623"/>
                  </a:cubicBezTo>
                  <a:cubicBezTo>
                    <a:pt x="89231" y="131356"/>
                    <a:pt x="94935" y="141064"/>
                    <a:pt x="95560" y="151722"/>
                  </a:cubicBezTo>
                  <a:cubicBezTo>
                    <a:pt x="95708" y="160032"/>
                    <a:pt x="92231" y="167994"/>
                    <a:pt x="86035" y="173534"/>
                  </a:cubicBezTo>
                  <a:cubicBezTo>
                    <a:pt x="79043" y="179248"/>
                    <a:pt x="70197" y="182197"/>
                    <a:pt x="61175" y="181821"/>
                  </a:cubicBezTo>
                  <a:cubicBezTo>
                    <a:pt x="47670" y="181817"/>
                    <a:pt x="34918" y="175599"/>
                    <a:pt x="26599" y="164961"/>
                  </a:cubicBezTo>
                  <a:cubicBezTo>
                    <a:pt x="17677" y="153354"/>
                    <a:pt x="11020" y="140170"/>
                    <a:pt x="6978" y="126099"/>
                  </a:cubicBezTo>
                  <a:lnTo>
                    <a:pt x="786" y="126099"/>
                  </a:lnTo>
                  <a:lnTo>
                    <a:pt x="2977" y="189060"/>
                  </a:lnTo>
                  <a:lnTo>
                    <a:pt x="9264" y="189060"/>
                  </a:lnTo>
                  <a:cubicBezTo>
                    <a:pt x="9305" y="187128"/>
                    <a:pt x="10352" y="185358"/>
                    <a:pt x="12026" y="184392"/>
                  </a:cubicBezTo>
                  <a:cubicBezTo>
                    <a:pt x="13771" y="183315"/>
                    <a:pt x="15785" y="182753"/>
                    <a:pt x="17836" y="182773"/>
                  </a:cubicBezTo>
                  <a:cubicBezTo>
                    <a:pt x="23406" y="183724"/>
                    <a:pt x="28910" y="185029"/>
                    <a:pt x="34314" y="186678"/>
                  </a:cubicBezTo>
                  <a:cubicBezTo>
                    <a:pt x="44420" y="189173"/>
                    <a:pt x="54769" y="190546"/>
                    <a:pt x="65175" y="190774"/>
                  </a:cubicBezTo>
                  <a:cubicBezTo>
                    <a:pt x="80007" y="190926"/>
                    <a:pt x="94366" y="185563"/>
                    <a:pt x="105466" y="175725"/>
                  </a:cubicBezTo>
                  <a:cubicBezTo>
                    <a:pt x="116122" y="165950"/>
                    <a:pt x="122085" y="152083"/>
                    <a:pt x="121849" y="137625"/>
                  </a:cubicBezTo>
                  <a:cubicBezTo>
                    <a:pt x="122036" y="123954"/>
                    <a:pt x="116554" y="110816"/>
                    <a:pt x="106704" y="101334"/>
                  </a:cubicBezTo>
                  <a:cubicBezTo>
                    <a:pt x="96914" y="92351"/>
                    <a:pt x="85798" y="84930"/>
                    <a:pt x="73748" y="79332"/>
                  </a:cubicBezTo>
                  <a:cubicBezTo>
                    <a:pt x="62267" y="73937"/>
                    <a:pt x="51273" y="67563"/>
                    <a:pt x="40887" y="60282"/>
                  </a:cubicBezTo>
                  <a:cubicBezTo>
                    <a:pt x="32069" y="54787"/>
                    <a:pt x="26596" y="45236"/>
                    <a:pt x="26313" y="34850"/>
                  </a:cubicBezTo>
                  <a:cubicBezTo>
                    <a:pt x="26405" y="27954"/>
                    <a:pt x="29459" y="21431"/>
                    <a:pt x="34695" y="16943"/>
                  </a:cubicBezTo>
                  <a:cubicBezTo>
                    <a:pt x="40615" y="11897"/>
                    <a:pt x="48158" y="9157"/>
                    <a:pt x="55936" y="9228"/>
                  </a:cubicBezTo>
                  <a:cubicBezTo>
                    <a:pt x="67873" y="8815"/>
                    <a:pt x="79357" y="13821"/>
                    <a:pt x="87178" y="22848"/>
                  </a:cubicBezTo>
                  <a:cubicBezTo>
                    <a:pt x="94553" y="32266"/>
                    <a:pt x="99493" y="43356"/>
                    <a:pt x="101561" y="55138"/>
                  </a:cubicBezTo>
                  <a:lnTo>
                    <a:pt x="108990" y="55138"/>
                  </a:lnTo>
                  <a:lnTo>
                    <a:pt x="105942" y="84"/>
                  </a:lnTo>
                  <a:lnTo>
                    <a:pt x="100418" y="84"/>
                  </a:lnTo>
                  <a:cubicBezTo>
                    <a:pt x="99631" y="2239"/>
                    <a:pt x="98242" y="4123"/>
                    <a:pt x="96417" y="5513"/>
                  </a:cubicBezTo>
                  <a:cubicBezTo>
                    <a:pt x="94857" y="6521"/>
                    <a:pt x="93036" y="7051"/>
                    <a:pt x="91178" y="7037"/>
                  </a:cubicBezTo>
                  <a:cubicBezTo>
                    <a:pt x="86958" y="6218"/>
                    <a:pt x="82815" y="5039"/>
                    <a:pt x="78796" y="3513"/>
                  </a:cubicBezTo>
                </a:path>
              </a:pathLst>
            </a:custGeom>
            <a:grp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DAFCA58-3E0B-406C-A6AD-2E1C8F351AE9}"/>
                </a:ext>
              </a:extLst>
            </p:cNvPr>
            <p:cNvSpPr/>
            <p:nvPr/>
          </p:nvSpPr>
          <p:spPr>
            <a:xfrm>
              <a:off x="5955982" y="3935063"/>
              <a:ext cx="193547" cy="277749"/>
            </a:xfrm>
            <a:custGeom>
              <a:avLst/>
              <a:gdLst>
                <a:gd name="connsiteX0" fmla="*/ 61341 w 193547"/>
                <a:gd name="connsiteY0" fmla="*/ 134969 h 277749"/>
                <a:gd name="connsiteX1" fmla="*/ 79724 w 193547"/>
                <a:gd name="connsiteY1" fmla="*/ 120205 h 277749"/>
                <a:gd name="connsiteX2" fmla="*/ 103251 w 193547"/>
                <a:gd name="connsiteY2" fmla="*/ 114109 h 277749"/>
                <a:gd name="connsiteX3" fmla="*/ 129159 w 193547"/>
                <a:gd name="connsiteY3" fmla="*/ 127349 h 277749"/>
                <a:gd name="connsiteX4" fmla="*/ 135827 w 193547"/>
                <a:gd name="connsiteY4" fmla="*/ 154495 h 277749"/>
                <a:gd name="connsiteX5" fmla="*/ 135827 w 193547"/>
                <a:gd name="connsiteY5" fmla="*/ 244031 h 277749"/>
                <a:gd name="connsiteX6" fmla="*/ 130588 w 193547"/>
                <a:gd name="connsiteY6" fmla="*/ 264890 h 277749"/>
                <a:gd name="connsiteX7" fmla="*/ 107823 w 193547"/>
                <a:gd name="connsiteY7" fmla="*/ 271844 h 277749"/>
                <a:gd name="connsiteX8" fmla="*/ 107823 w 193547"/>
                <a:gd name="connsiteY8" fmla="*/ 277559 h 277749"/>
                <a:gd name="connsiteX9" fmla="*/ 193548 w 193547"/>
                <a:gd name="connsiteY9" fmla="*/ 277559 h 277749"/>
                <a:gd name="connsiteX10" fmla="*/ 193548 w 193547"/>
                <a:gd name="connsiteY10" fmla="*/ 271844 h 277749"/>
                <a:gd name="connsiteX11" fmla="*/ 173260 w 193547"/>
                <a:gd name="connsiteY11" fmla="*/ 265176 h 277749"/>
                <a:gd name="connsiteX12" fmla="*/ 168783 w 193547"/>
                <a:gd name="connsiteY12" fmla="*/ 244031 h 277749"/>
                <a:gd name="connsiteX13" fmla="*/ 168783 w 193547"/>
                <a:gd name="connsiteY13" fmla="*/ 144494 h 277749"/>
                <a:gd name="connsiteX14" fmla="*/ 157829 w 193547"/>
                <a:gd name="connsiteY14" fmla="*/ 107251 h 277749"/>
                <a:gd name="connsiteX15" fmla="*/ 121825 w 193547"/>
                <a:gd name="connsiteY15" fmla="*/ 91630 h 277749"/>
                <a:gd name="connsiteX16" fmla="*/ 87154 w 193547"/>
                <a:gd name="connsiteY16" fmla="*/ 101727 h 277749"/>
                <a:gd name="connsiteX17" fmla="*/ 61341 w 193547"/>
                <a:gd name="connsiteY17" fmla="*/ 121920 h 277749"/>
                <a:gd name="connsiteX18" fmla="*/ 61341 w 193547"/>
                <a:gd name="connsiteY18" fmla="*/ 0 h 277749"/>
                <a:gd name="connsiteX19" fmla="*/ 33528 w 193547"/>
                <a:gd name="connsiteY19" fmla="*/ 10477 h 277749"/>
                <a:gd name="connsiteX20" fmla="*/ 1429 w 193547"/>
                <a:gd name="connsiteY20" fmla="*/ 18574 h 277749"/>
                <a:gd name="connsiteX21" fmla="*/ 1429 w 193547"/>
                <a:gd name="connsiteY21" fmla="*/ 24955 h 277749"/>
                <a:gd name="connsiteX22" fmla="*/ 26384 w 193547"/>
                <a:gd name="connsiteY22" fmla="*/ 31909 h 277749"/>
                <a:gd name="connsiteX23" fmla="*/ 28099 w 193547"/>
                <a:gd name="connsiteY23" fmla="*/ 43434 h 277749"/>
                <a:gd name="connsiteX24" fmla="*/ 28099 w 193547"/>
                <a:gd name="connsiteY24" fmla="*/ 243459 h 277749"/>
                <a:gd name="connsiteX25" fmla="*/ 21908 w 193547"/>
                <a:gd name="connsiteY25" fmla="*/ 265843 h 277749"/>
                <a:gd name="connsiteX26" fmla="*/ 0 w 193547"/>
                <a:gd name="connsiteY26" fmla="*/ 272034 h 277749"/>
                <a:gd name="connsiteX27" fmla="*/ 0 w 193547"/>
                <a:gd name="connsiteY27" fmla="*/ 277749 h 277749"/>
                <a:gd name="connsiteX28" fmla="*/ 87821 w 193547"/>
                <a:gd name="connsiteY28" fmla="*/ 277749 h 277749"/>
                <a:gd name="connsiteX29" fmla="*/ 87821 w 193547"/>
                <a:gd name="connsiteY29" fmla="*/ 272034 h 277749"/>
                <a:gd name="connsiteX30" fmla="*/ 67056 w 193547"/>
                <a:gd name="connsiteY30" fmla="*/ 265843 h 277749"/>
                <a:gd name="connsiteX31" fmla="*/ 61436 w 193547"/>
                <a:gd name="connsiteY31" fmla="*/ 243459 h 27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547" h="277749">
                  <a:moveTo>
                    <a:pt x="61341" y="134969"/>
                  </a:moveTo>
                  <a:cubicBezTo>
                    <a:pt x="66785" y="129253"/>
                    <a:pt x="72967" y="124287"/>
                    <a:pt x="79724" y="120205"/>
                  </a:cubicBezTo>
                  <a:cubicBezTo>
                    <a:pt x="86907" y="116173"/>
                    <a:pt x="95014" y="114073"/>
                    <a:pt x="103251" y="114109"/>
                  </a:cubicBezTo>
                  <a:cubicBezTo>
                    <a:pt x="113655" y="113467"/>
                    <a:pt x="123585" y="118541"/>
                    <a:pt x="129159" y="127349"/>
                  </a:cubicBezTo>
                  <a:cubicBezTo>
                    <a:pt x="133850" y="135607"/>
                    <a:pt x="136158" y="145004"/>
                    <a:pt x="135827" y="154495"/>
                  </a:cubicBezTo>
                  <a:lnTo>
                    <a:pt x="135827" y="244031"/>
                  </a:lnTo>
                  <a:cubicBezTo>
                    <a:pt x="136588" y="251383"/>
                    <a:pt x="134733" y="258769"/>
                    <a:pt x="130588" y="264890"/>
                  </a:cubicBezTo>
                  <a:cubicBezTo>
                    <a:pt x="124372" y="270409"/>
                    <a:pt x="116061" y="272947"/>
                    <a:pt x="107823" y="271844"/>
                  </a:cubicBezTo>
                  <a:lnTo>
                    <a:pt x="107823" y="277559"/>
                  </a:lnTo>
                  <a:lnTo>
                    <a:pt x="193548" y="277559"/>
                  </a:lnTo>
                  <a:lnTo>
                    <a:pt x="193548" y="271844"/>
                  </a:lnTo>
                  <a:cubicBezTo>
                    <a:pt x="186119" y="272873"/>
                    <a:pt x="178630" y="270412"/>
                    <a:pt x="173260" y="265176"/>
                  </a:cubicBezTo>
                  <a:cubicBezTo>
                    <a:pt x="169546" y="258787"/>
                    <a:pt x="167977" y="251376"/>
                    <a:pt x="168783" y="244031"/>
                  </a:cubicBezTo>
                  <a:lnTo>
                    <a:pt x="168783" y="144494"/>
                  </a:lnTo>
                  <a:cubicBezTo>
                    <a:pt x="169352" y="131210"/>
                    <a:pt x="165500" y="118112"/>
                    <a:pt x="157829" y="107251"/>
                  </a:cubicBezTo>
                  <a:cubicBezTo>
                    <a:pt x="148999" y="96610"/>
                    <a:pt x="135629" y="90809"/>
                    <a:pt x="121825" y="91630"/>
                  </a:cubicBezTo>
                  <a:cubicBezTo>
                    <a:pt x="109569" y="91810"/>
                    <a:pt x="97590" y="95299"/>
                    <a:pt x="87154" y="101727"/>
                  </a:cubicBezTo>
                  <a:cubicBezTo>
                    <a:pt x="77783" y="107416"/>
                    <a:pt x="69119" y="114194"/>
                    <a:pt x="61341" y="121920"/>
                  </a:cubicBezTo>
                  <a:lnTo>
                    <a:pt x="61341" y="0"/>
                  </a:lnTo>
                  <a:cubicBezTo>
                    <a:pt x="53626" y="3334"/>
                    <a:pt x="44387" y="6763"/>
                    <a:pt x="33528" y="10477"/>
                  </a:cubicBezTo>
                  <a:cubicBezTo>
                    <a:pt x="23057" y="14012"/>
                    <a:pt x="12324" y="16719"/>
                    <a:pt x="1429" y="18574"/>
                  </a:cubicBezTo>
                  <a:lnTo>
                    <a:pt x="1429" y="24955"/>
                  </a:lnTo>
                  <a:cubicBezTo>
                    <a:pt x="16097" y="24955"/>
                    <a:pt x="24384" y="27623"/>
                    <a:pt x="26384" y="31909"/>
                  </a:cubicBezTo>
                  <a:cubicBezTo>
                    <a:pt x="28276" y="35435"/>
                    <a:pt x="28882" y="39510"/>
                    <a:pt x="28099" y="43434"/>
                  </a:cubicBezTo>
                  <a:lnTo>
                    <a:pt x="28099" y="243459"/>
                  </a:lnTo>
                  <a:cubicBezTo>
                    <a:pt x="29008" y="251440"/>
                    <a:pt x="26789" y="259463"/>
                    <a:pt x="21908" y="265843"/>
                  </a:cubicBezTo>
                  <a:cubicBezTo>
                    <a:pt x="15736" y="270771"/>
                    <a:pt x="7838" y="273003"/>
                    <a:pt x="0" y="272034"/>
                  </a:cubicBezTo>
                  <a:lnTo>
                    <a:pt x="0" y="277749"/>
                  </a:lnTo>
                  <a:lnTo>
                    <a:pt x="87821" y="277749"/>
                  </a:lnTo>
                  <a:lnTo>
                    <a:pt x="87821" y="272034"/>
                  </a:lnTo>
                  <a:cubicBezTo>
                    <a:pt x="80332" y="273039"/>
                    <a:pt x="72772" y="270785"/>
                    <a:pt x="67056" y="265843"/>
                  </a:cubicBezTo>
                  <a:cubicBezTo>
                    <a:pt x="62562" y="259296"/>
                    <a:pt x="60568" y="251353"/>
                    <a:pt x="61436" y="243459"/>
                  </a:cubicBezTo>
                  <a:close/>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D3874B0-A332-4648-B2EA-9E0B7EEDDA70}"/>
                </a:ext>
              </a:extLst>
            </p:cNvPr>
            <p:cNvSpPr/>
            <p:nvPr/>
          </p:nvSpPr>
          <p:spPr>
            <a:xfrm>
              <a:off x="6172390" y="3947350"/>
              <a:ext cx="276987" cy="264890"/>
            </a:xfrm>
            <a:custGeom>
              <a:avLst/>
              <a:gdLst>
                <a:gd name="connsiteX0" fmla="*/ 22669 w 276987"/>
                <a:gd name="connsiteY0" fmla="*/ 55626 h 264890"/>
                <a:gd name="connsiteX1" fmla="*/ 138113 w 276987"/>
                <a:gd name="connsiteY1" fmla="*/ 264890 h 264890"/>
                <a:gd name="connsiteX2" fmla="*/ 254317 w 276987"/>
                <a:gd name="connsiteY2" fmla="*/ 56007 h 264890"/>
                <a:gd name="connsiteX3" fmla="*/ 254317 w 276987"/>
                <a:gd name="connsiteY3" fmla="*/ 264890 h 264890"/>
                <a:gd name="connsiteX4" fmla="*/ 276987 w 276987"/>
                <a:gd name="connsiteY4" fmla="*/ 264890 h 264890"/>
                <a:gd name="connsiteX5" fmla="*/ 276987 w 276987"/>
                <a:gd name="connsiteY5" fmla="*/ 0 h 264890"/>
                <a:gd name="connsiteX6" fmla="*/ 259080 w 276987"/>
                <a:gd name="connsiteY6" fmla="*/ 0 h 264890"/>
                <a:gd name="connsiteX7" fmla="*/ 138113 w 276987"/>
                <a:gd name="connsiteY7" fmla="*/ 218408 h 264890"/>
                <a:gd name="connsiteX8" fmla="*/ 18288 w 276987"/>
                <a:gd name="connsiteY8" fmla="*/ 0 h 264890"/>
                <a:gd name="connsiteX9" fmla="*/ 0 w 276987"/>
                <a:gd name="connsiteY9" fmla="*/ 0 h 264890"/>
                <a:gd name="connsiteX10" fmla="*/ 0 w 276987"/>
                <a:gd name="connsiteY10" fmla="*/ 264890 h 264890"/>
                <a:gd name="connsiteX11" fmla="*/ 22669 w 276987"/>
                <a:gd name="connsiteY11" fmla="*/ 264890 h 264890"/>
                <a:gd name="connsiteX12" fmla="*/ 22669 w 276987"/>
                <a:gd name="connsiteY12" fmla="*/ 55626 h 2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987" h="264890">
                  <a:moveTo>
                    <a:pt x="22669" y="55626"/>
                  </a:moveTo>
                  <a:lnTo>
                    <a:pt x="138113" y="264890"/>
                  </a:lnTo>
                  <a:lnTo>
                    <a:pt x="254317" y="56007"/>
                  </a:lnTo>
                  <a:lnTo>
                    <a:pt x="254317" y="264890"/>
                  </a:lnTo>
                  <a:lnTo>
                    <a:pt x="276987" y="264890"/>
                  </a:lnTo>
                  <a:lnTo>
                    <a:pt x="276987" y="0"/>
                  </a:lnTo>
                  <a:lnTo>
                    <a:pt x="259080" y="0"/>
                  </a:lnTo>
                  <a:lnTo>
                    <a:pt x="138113" y="218408"/>
                  </a:lnTo>
                  <a:lnTo>
                    <a:pt x="18288" y="0"/>
                  </a:lnTo>
                  <a:lnTo>
                    <a:pt x="0" y="0"/>
                  </a:lnTo>
                  <a:lnTo>
                    <a:pt x="0" y="264890"/>
                  </a:lnTo>
                  <a:lnTo>
                    <a:pt x="22669" y="264890"/>
                  </a:lnTo>
                  <a:lnTo>
                    <a:pt x="22669" y="55626"/>
                  </a:ln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32962A6-EBCF-4BBB-8A99-39AA1ED7BDE5}"/>
                </a:ext>
              </a:extLst>
            </p:cNvPr>
            <p:cNvSpPr/>
            <p:nvPr/>
          </p:nvSpPr>
          <p:spPr>
            <a:xfrm>
              <a:off x="6475380" y="4026693"/>
              <a:ext cx="179260" cy="188978"/>
            </a:xfrm>
            <a:custGeom>
              <a:avLst/>
              <a:gdLst>
                <a:gd name="connsiteX0" fmla="*/ 157353 w 179260"/>
                <a:gd name="connsiteY0" fmla="*/ 83916 h 188978"/>
                <a:gd name="connsiteX1" fmla="*/ 22003 w 179260"/>
                <a:gd name="connsiteY1" fmla="*/ 83916 h 188978"/>
                <a:gd name="connsiteX2" fmla="*/ 32575 w 179260"/>
                <a:gd name="connsiteY2" fmla="*/ 49340 h 188978"/>
                <a:gd name="connsiteX3" fmla="*/ 88963 w 179260"/>
                <a:gd name="connsiteY3" fmla="*/ 18384 h 188978"/>
                <a:gd name="connsiteX4" fmla="*/ 146113 w 179260"/>
                <a:gd name="connsiteY4" fmla="*/ 48578 h 188978"/>
                <a:gd name="connsiteX5" fmla="*/ 156781 w 179260"/>
                <a:gd name="connsiteY5" fmla="*/ 83916 h 188978"/>
                <a:gd name="connsiteX6" fmla="*/ 178689 w 179260"/>
                <a:gd name="connsiteY6" fmla="*/ 89822 h 188978"/>
                <a:gd name="connsiteX7" fmla="*/ 91354 w 179260"/>
                <a:gd name="connsiteY7" fmla="*/ 9 h 188978"/>
                <a:gd name="connsiteX8" fmla="*/ 89725 w 179260"/>
                <a:gd name="connsiteY8" fmla="*/ 1 h 188978"/>
                <a:gd name="connsiteX9" fmla="*/ 0 w 179260"/>
                <a:gd name="connsiteY9" fmla="*/ 95251 h 188978"/>
                <a:gd name="connsiteX10" fmla="*/ 89725 w 179260"/>
                <a:gd name="connsiteY10" fmla="*/ 188977 h 188978"/>
                <a:gd name="connsiteX11" fmla="*/ 166878 w 179260"/>
                <a:gd name="connsiteY11" fmla="*/ 142876 h 188978"/>
                <a:gd name="connsiteX12" fmla="*/ 150590 w 179260"/>
                <a:gd name="connsiteY12" fmla="*/ 134113 h 188978"/>
                <a:gd name="connsiteX13" fmla="*/ 89059 w 179260"/>
                <a:gd name="connsiteY13" fmla="*/ 169832 h 188978"/>
                <a:gd name="connsiteX14" fmla="*/ 33909 w 179260"/>
                <a:gd name="connsiteY14" fmla="*/ 140495 h 188978"/>
                <a:gd name="connsiteX15" fmla="*/ 21241 w 179260"/>
                <a:gd name="connsiteY15" fmla="*/ 102395 h 188978"/>
                <a:gd name="connsiteX16" fmla="*/ 178403 w 179260"/>
                <a:gd name="connsiteY16" fmla="*/ 102395 h 188978"/>
                <a:gd name="connsiteX17" fmla="*/ 179260 w 179260"/>
                <a:gd name="connsiteY17" fmla="*/ 89631 h 18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260" h="188978">
                  <a:moveTo>
                    <a:pt x="157353" y="83916"/>
                  </a:moveTo>
                  <a:lnTo>
                    <a:pt x="22003" y="83916"/>
                  </a:lnTo>
                  <a:cubicBezTo>
                    <a:pt x="22649" y="71700"/>
                    <a:pt x="26279" y="59829"/>
                    <a:pt x="32575" y="49340"/>
                  </a:cubicBezTo>
                  <a:cubicBezTo>
                    <a:pt x="44571" y="29772"/>
                    <a:pt x="66014" y="18000"/>
                    <a:pt x="88963" y="18384"/>
                  </a:cubicBezTo>
                  <a:cubicBezTo>
                    <a:pt x="111810" y="18478"/>
                    <a:pt x="133161" y="29758"/>
                    <a:pt x="146113" y="48578"/>
                  </a:cubicBezTo>
                  <a:cubicBezTo>
                    <a:pt x="152924" y="59119"/>
                    <a:pt x="156622" y="71368"/>
                    <a:pt x="156781" y="83916"/>
                  </a:cubicBezTo>
                  <a:moveTo>
                    <a:pt x="178689" y="89822"/>
                  </a:moveTo>
                  <a:cubicBezTo>
                    <a:pt x="179373" y="40904"/>
                    <a:pt x="140272" y="693"/>
                    <a:pt x="91354" y="9"/>
                  </a:cubicBezTo>
                  <a:cubicBezTo>
                    <a:pt x="90811" y="1"/>
                    <a:pt x="90268" y="-2"/>
                    <a:pt x="89725" y="1"/>
                  </a:cubicBezTo>
                  <a:cubicBezTo>
                    <a:pt x="37338" y="1"/>
                    <a:pt x="0" y="39720"/>
                    <a:pt x="0" y="95251"/>
                  </a:cubicBezTo>
                  <a:cubicBezTo>
                    <a:pt x="0" y="150782"/>
                    <a:pt x="37338" y="188977"/>
                    <a:pt x="89725" y="188977"/>
                  </a:cubicBezTo>
                  <a:cubicBezTo>
                    <a:pt x="122024" y="189185"/>
                    <a:pt x="151758" y="171417"/>
                    <a:pt x="166878" y="142876"/>
                  </a:cubicBezTo>
                  <a:lnTo>
                    <a:pt x="150590" y="134113"/>
                  </a:lnTo>
                  <a:cubicBezTo>
                    <a:pt x="137763" y="155986"/>
                    <a:pt x="114414" y="169540"/>
                    <a:pt x="89059" y="169832"/>
                  </a:cubicBezTo>
                  <a:cubicBezTo>
                    <a:pt x="66948" y="169802"/>
                    <a:pt x="46291" y="158813"/>
                    <a:pt x="33909" y="140495"/>
                  </a:cubicBezTo>
                  <a:cubicBezTo>
                    <a:pt x="26006" y="129330"/>
                    <a:pt x="21597" y="116069"/>
                    <a:pt x="21241" y="102395"/>
                  </a:cubicBezTo>
                  <a:lnTo>
                    <a:pt x="178403" y="102395"/>
                  </a:lnTo>
                  <a:cubicBezTo>
                    <a:pt x="178403" y="96775"/>
                    <a:pt x="179260" y="92012"/>
                    <a:pt x="179260" y="89631"/>
                  </a:cubicBezTo>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2EA91EB-4066-40F2-B8B9-CED2B7987C8F}"/>
                </a:ext>
              </a:extLst>
            </p:cNvPr>
            <p:cNvSpPr/>
            <p:nvPr/>
          </p:nvSpPr>
          <p:spPr>
            <a:xfrm>
              <a:off x="6663785" y="3968020"/>
              <a:ext cx="86963" cy="244220"/>
            </a:xfrm>
            <a:custGeom>
              <a:avLst/>
              <a:gdLst>
                <a:gd name="connsiteX0" fmla="*/ 52864 w 86963"/>
                <a:gd name="connsiteY0" fmla="*/ 80201 h 244220"/>
                <a:gd name="connsiteX1" fmla="*/ 86582 w 86963"/>
                <a:gd name="connsiteY1" fmla="*/ 80201 h 244220"/>
                <a:gd name="connsiteX2" fmla="*/ 86582 w 86963"/>
                <a:gd name="connsiteY2" fmla="*/ 61151 h 244220"/>
                <a:gd name="connsiteX3" fmla="*/ 52864 w 86963"/>
                <a:gd name="connsiteY3" fmla="*/ 61151 h 244220"/>
                <a:gd name="connsiteX4" fmla="*/ 52864 w 86963"/>
                <a:gd name="connsiteY4" fmla="*/ 0 h 244220"/>
                <a:gd name="connsiteX5" fmla="*/ 33052 w 86963"/>
                <a:gd name="connsiteY5" fmla="*/ 0 h 244220"/>
                <a:gd name="connsiteX6" fmla="*/ 33052 w 86963"/>
                <a:gd name="connsiteY6" fmla="*/ 61532 h 244220"/>
                <a:gd name="connsiteX7" fmla="*/ 0 w 86963"/>
                <a:gd name="connsiteY7" fmla="*/ 61532 h 244220"/>
                <a:gd name="connsiteX8" fmla="*/ 0 w 86963"/>
                <a:gd name="connsiteY8" fmla="*/ 80582 h 244220"/>
                <a:gd name="connsiteX9" fmla="*/ 33052 w 86963"/>
                <a:gd name="connsiteY9" fmla="*/ 80582 h 244220"/>
                <a:gd name="connsiteX10" fmla="*/ 33052 w 86963"/>
                <a:gd name="connsiteY10" fmla="*/ 219170 h 244220"/>
                <a:gd name="connsiteX11" fmla="*/ 61627 w 86963"/>
                <a:gd name="connsiteY11" fmla="*/ 244221 h 244220"/>
                <a:gd name="connsiteX12" fmla="*/ 86963 w 86963"/>
                <a:gd name="connsiteY12" fmla="*/ 244221 h 244220"/>
                <a:gd name="connsiteX13" fmla="*/ 86963 w 86963"/>
                <a:gd name="connsiteY13" fmla="*/ 226314 h 244220"/>
                <a:gd name="connsiteX14" fmla="*/ 66389 w 86963"/>
                <a:gd name="connsiteY14" fmla="*/ 226314 h 244220"/>
                <a:gd name="connsiteX15" fmla="*/ 53245 w 86963"/>
                <a:gd name="connsiteY15" fmla="*/ 215646 h 2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63" h="244220">
                  <a:moveTo>
                    <a:pt x="52864" y="80201"/>
                  </a:moveTo>
                  <a:lnTo>
                    <a:pt x="86582" y="80201"/>
                  </a:lnTo>
                  <a:lnTo>
                    <a:pt x="86582" y="61151"/>
                  </a:lnTo>
                  <a:lnTo>
                    <a:pt x="52864" y="61151"/>
                  </a:lnTo>
                  <a:lnTo>
                    <a:pt x="52864" y="0"/>
                  </a:lnTo>
                  <a:lnTo>
                    <a:pt x="33052" y="0"/>
                  </a:lnTo>
                  <a:lnTo>
                    <a:pt x="33052" y="61532"/>
                  </a:lnTo>
                  <a:lnTo>
                    <a:pt x="0" y="61532"/>
                  </a:lnTo>
                  <a:lnTo>
                    <a:pt x="0" y="80582"/>
                  </a:lnTo>
                  <a:lnTo>
                    <a:pt x="33052" y="80582"/>
                  </a:lnTo>
                  <a:lnTo>
                    <a:pt x="33052" y="219170"/>
                  </a:lnTo>
                  <a:cubicBezTo>
                    <a:pt x="33052" y="237077"/>
                    <a:pt x="40958" y="244221"/>
                    <a:pt x="61627" y="244221"/>
                  </a:cubicBezTo>
                  <a:lnTo>
                    <a:pt x="86963" y="244221"/>
                  </a:lnTo>
                  <a:lnTo>
                    <a:pt x="86963" y="226314"/>
                  </a:lnTo>
                  <a:lnTo>
                    <a:pt x="66389" y="226314"/>
                  </a:lnTo>
                  <a:cubicBezTo>
                    <a:pt x="55626" y="226314"/>
                    <a:pt x="53626" y="224695"/>
                    <a:pt x="53245" y="215646"/>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5BB6405-403A-4504-87B4-84C9EA903123}"/>
                </a:ext>
              </a:extLst>
            </p:cNvPr>
            <p:cNvSpPr/>
            <p:nvPr/>
          </p:nvSpPr>
          <p:spPr>
            <a:xfrm>
              <a:off x="6762368" y="4026677"/>
              <a:ext cx="172307" cy="188992"/>
            </a:xfrm>
            <a:custGeom>
              <a:avLst/>
              <a:gdLst>
                <a:gd name="connsiteX0" fmla="*/ 153257 w 172307"/>
                <a:gd name="connsiteY0" fmla="*/ 91456 h 188992"/>
                <a:gd name="connsiteX1" fmla="*/ 84582 w 172307"/>
                <a:gd name="connsiteY1" fmla="*/ 170038 h 188992"/>
                <a:gd name="connsiteX2" fmla="*/ 20669 w 172307"/>
                <a:gd name="connsiteY2" fmla="*/ 95457 h 188992"/>
                <a:gd name="connsiteX3" fmla="*/ 36957 w 172307"/>
                <a:gd name="connsiteY3" fmla="*/ 41831 h 188992"/>
                <a:gd name="connsiteX4" fmla="*/ 85725 w 172307"/>
                <a:gd name="connsiteY4" fmla="*/ 18400 h 188992"/>
                <a:gd name="connsiteX5" fmla="*/ 153257 w 172307"/>
                <a:gd name="connsiteY5" fmla="*/ 91456 h 188992"/>
                <a:gd name="connsiteX6" fmla="*/ 172307 w 172307"/>
                <a:gd name="connsiteY6" fmla="*/ 185563 h 188992"/>
                <a:gd name="connsiteX7" fmla="*/ 172307 w 172307"/>
                <a:gd name="connsiteY7" fmla="*/ 2874 h 188992"/>
                <a:gd name="connsiteX8" fmla="*/ 152495 w 172307"/>
                <a:gd name="connsiteY8" fmla="*/ 2874 h 188992"/>
                <a:gd name="connsiteX9" fmla="*/ 152495 w 172307"/>
                <a:gd name="connsiteY9" fmla="*/ 36688 h 188992"/>
                <a:gd name="connsiteX10" fmla="*/ 84201 w 172307"/>
                <a:gd name="connsiteY10" fmla="*/ 16 h 188992"/>
                <a:gd name="connsiteX11" fmla="*/ 0 w 172307"/>
                <a:gd name="connsiteY11" fmla="*/ 94504 h 188992"/>
                <a:gd name="connsiteX12" fmla="*/ 84582 w 172307"/>
                <a:gd name="connsiteY12" fmla="*/ 188992 h 188992"/>
                <a:gd name="connsiteX13" fmla="*/ 152876 w 172307"/>
                <a:gd name="connsiteY13" fmla="*/ 145368 h 188992"/>
                <a:gd name="connsiteX14" fmla="*/ 152876 w 172307"/>
                <a:gd name="connsiteY14" fmla="*/ 185849 h 18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307" h="188992">
                  <a:moveTo>
                    <a:pt x="153257" y="91456"/>
                  </a:moveTo>
                  <a:cubicBezTo>
                    <a:pt x="153257" y="134700"/>
                    <a:pt x="122682" y="170038"/>
                    <a:pt x="84582" y="170038"/>
                  </a:cubicBezTo>
                  <a:cubicBezTo>
                    <a:pt x="48006" y="170038"/>
                    <a:pt x="20669" y="138319"/>
                    <a:pt x="20669" y="95457"/>
                  </a:cubicBezTo>
                  <a:cubicBezTo>
                    <a:pt x="20428" y="76328"/>
                    <a:pt x="26118" y="57594"/>
                    <a:pt x="36957" y="41831"/>
                  </a:cubicBezTo>
                  <a:cubicBezTo>
                    <a:pt x="47976" y="26006"/>
                    <a:pt x="66484" y="17113"/>
                    <a:pt x="85725" y="18400"/>
                  </a:cubicBezTo>
                  <a:cubicBezTo>
                    <a:pt x="125825" y="18400"/>
                    <a:pt x="153257" y="48118"/>
                    <a:pt x="153257" y="91456"/>
                  </a:cubicBezTo>
                  <a:moveTo>
                    <a:pt x="172307" y="185563"/>
                  </a:moveTo>
                  <a:lnTo>
                    <a:pt x="172307" y="2874"/>
                  </a:lnTo>
                  <a:lnTo>
                    <a:pt x="152495" y="2874"/>
                  </a:lnTo>
                  <a:lnTo>
                    <a:pt x="152495" y="36688"/>
                  </a:lnTo>
                  <a:cubicBezTo>
                    <a:pt x="137710" y="13362"/>
                    <a:pt x="111812" y="-544"/>
                    <a:pt x="84201" y="16"/>
                  </a:cubicBezTo>
                  <a:cubicBezTo>
                    <a:pt x="34957" y="16"/>
                    <a:pt x="0" y="39355"/>
                    <a:pt x="0" y="94504"/>
                  </a:cubicBezTo>
                  <a:cubicBezTo>
                    <a:pt x="0" y="149654"/>
                    <a:pt x="35338" y="188992"/>
                    <a:pt x="84582" y="188992"/>
                  </a:cubicBezTo>
                  <a:cubicBezTo>
                    <a:pt x="113157" y="188992"/>
                    <a:pt x="134588" y="175086"/>
                    <a:pt x="152876" y="145368"/>
                  </a:cubicBezTo>
                  <a:lnTo>
                    <a:pt x="152876" y="185849"/>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7645DFF-DE89-44EB-96A7-B855009A9084}"/>
                </a:ext>
              </a:extLst>
            </p:cNvPr>
            <p:cNvSpPr/>
            <p:nvPr/>
          </p:nvSpPr>
          <p:spPr>
            <a:xfrm>
              <a:off x="6978776" y="3947350"/>
              <a:ext cx="19812" cy="264795"/>
            </a:xfrm>
            <a:custGeom>
              <a:avLst/>
              <a:gdLst>
                <a:gd name="connsiteX0" fmla="*/ 0 w 19812"/>
                <a:gd name="connsiteY0" fmla="*/ 0 h 264795"/>
                <a:gd name="connsiteX1" fmla="*/ 19812 w 19812"/>
                <a:gd name="connsiteY1" fmla="*/ 0 h 264795"/>
                <a:gd name="connsiteX2" fmla="*/ 19812 w 19812"/>
                <a:gd name="connsiteY2" fmla="*/ 264795 h 264795"/>
                <a:gd name="connsiteX3" fmla="*/ 0 w 19812"/>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19812" h="264795">
                  <a:moveTo>
                    <a:pt x="0" y="0"/>
                  </a:moveTo>
                  <a:lnTo>
                    <a:pt x="19812" y="0"/>
                  </a:lnTo>
                  <a:lnTo>
                    <a:pt x="19812" y="264795"/>
                  </a:lnTo>
                  <a:lnTo>
                    <a:pt x="0" y="264795"/>
                  </a:ln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3DF4866-8F2B-4455-953D-3E30B8A80C1E}"/>
                </a:ext>
              </a:extLst>
            </p:cNvPr>
            <p:cNvSpPr/>
            <p:nvPr/>
          </p:nvSpPr>
          <p:spPr>
            <a:xfrm>
              <a:off x="7028782" y="4026694"/>
              <a:ext cx="127825" cy="189356"/>
            </a:xfrm>
            <a:custGeom>
              <a:avLst/>
              <a:gdLst>
                <a:gd name="connsiteX0" fmla="*/ 126206 w 127825"/>
                <a:gd name="connsiteY0" fmla="*/ 50959 h 189356"/>
                <a:gd name="connsiteX1" fmla="*/ 65056 w 127825"/>
                <a:gd name="connsiteY1" fmla="*/ 0 h 189356"/>
                <a:gd name="connsiteX2" fmla="*/ 3905 w 127825"/>
                <a:gd name="connsiteY2" fmla="*/ 50006 h 189356"/>
                <a:gd name="connsiteX3" fmla="*/ 19431 w 127825"/>
                <a:gd name="connsiteY3" fmla="*/ 84582 h 189356"/>
                <a:gd name="connsiteX4" fmla="*/ 61532 w 127825"/>
                <a:gd name="connsiteY4" fmla="*/ 103632 h 189356"/>
                <a:gd name="connsiteX5" fmla="*/ 107156 w 127825"/>
                <a:gd name="connsiteY5" fmla="*/ 139732 h 189356"/>
                <a:gd name="connsiteX6" fmla="*/ 66294 w 127825"/>
                <a:gd name="connsiteY6" fmla="*/ 171545 h 189356"/>
                <a:gd name="connsiteX7" fmla="*/ 20193 w 127825"/>
                <a:gd name="connsiteY7" fmla="*/ 135350 h 189356"/>
                <a:gd name="connsiteX8" fmla="*/ 0 w 127825"/>
                <a:gd name="connsiteY8" fmla="*/ 135350 h 189356"/>
                <a:gd name="connsiteX9" fmla="*/ 65437 w 127825"/>
                <a:gd name="connsiteY9" fmla="*/ 189357 h 189356"/>
                <a:gd name="connsiteX10" fmla="*/ 127826 w 127825"/>
                <a:gd name="connsiteY10" fmla="*/ 139732 h 189356"/>
                <a:gd name="connsiteX11" fmla="*/ 113538 w 127825"/>
                <a:gd name="connsiteY11" fmla="*/ 104775 h 189356"/>
                <a:gd name="connsiteX12" fmla="*/ 67818 w 127825"/>
                <a:gd name="connsiteY12" fmla="*/ 83725 h 189356"/>
                <a:gd name="connsiteX13" fmla="*/ 24575 w 127825"/>
                <a:gd name="connsiteY13" fmla="*/ 48863 h 189356"/>
                <a:gd name="connsiteX14" fmla="*/ 64675 w 127825"/>
                <a:gd name="connsiteY14" fmla="*/ 18288 h 189356"/>
                <a:gd name="connsiteX15" fmla="*/ 105537 w 127825"/>
                <a:gd name="connsiteY15" fmla="*/ 51244 h 18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825" h="189356">
                  <a:moveTo>
                    <a:pt x="126206" y="50959"/>
                  </a:moveTo>
                  <a:cubicBezTo>
                    <a:pt x="124587" y="19050"/>
                    <a:pt x="102013" y="0"/>
                    <a:pt x="65056" y="0"/>
                  </a:cubicBezTo>
                  <a:cubicBezTo>
                    <a:pt x="28099" y="0"/>
                    <a:pt x="3905" y="20288"/>
                    <a:pt x="3905" y="50006"/>
                  </a:cubicBezTo>
                  <a:cubicBezTo>
                    <a:pt x="3993" y="63201"/>
                    <a:pt x="9628" y="75750"/>
                    <a:pt x="19431" y="84582"/>
                  </a:cubicBezTo>
                  <a:cubicBezTo>
                    <a:pt x="31546" y="94522"/>
                    <a:pt x="46068" y="101092"/>
                    <a:pt x="61532" y="103632"/>
                  </a:cubicBezTo>
                  <a:cubicBezTo>
                    <a:pt x="94869" y="111538"/>
                    <a:pt x="107156" y="121444"/>
                    <a:pt x="107156" y="139732"/>
                  </a:cubicBezTo>
                  <a:cubicBezTo>
                    <a:pt x="107156" y="158020"/>
                    <a:pt x="90869" y="171545"/>
                    <a:pt x="66294" y="171545"/>
                  </a:cubicBezTo>
                  <a:cubicBezTo>
                    <a:pt x="38862" y="171545"/>
                    <a:pt x="21812" y="158020"/>
                    <a:pt x="20193" y="135350"/>
                  </a:cubicBezTo>
                  <a:lnTo>
                    <a:pt x="0" y="135350"/>
                  </a:lnTo>
                  <a:cubicBezTo>
                    <a:pt x="3905" y="171545"/>
                    <a:pt x="25813" y="189357"/>
                    <a:pt x="65437" y="189357"/>
                  </a:cubicBezTo>
                  <a:cubicBezTo>
                    <a:pt x="103537" y="189357"/>
                    <a:pt x="127826" y="169545"/>
                    <a:pt x="127826" y="139732"/>
                  </a:cubicBezTo>
                  <a:cubicBezTo>
                    <a:pt x="127725" y="126678"/>
                    <a:pt x="122610" y="114162"/>
                    <a:pt x="113538" y="104775"/>
                  </a:cubicBezTo>
                  <a:cubicBezTo>
                    <a:pt x="104013" y="95250"/>
                    <a:pt x="92488" y="89726"/>
                    <a:pt x="67818" y="83725"/>
                  </a:cubicBezTo>
                  <a:cubicBezTo>
                    <a:pt x="34100" y="75438"/>
                    <a:pt x="24575" y="67913"/>
                    <a:pt x="24575" y="48863"/>
                  </a:cubicBezTo>
                  <a:cubicBezTo>
                    <a:pt x="24575" y="29813"/>
                    <a:pt x="40100" y="18288"/>
                    <a:pt x="64675" y="18288"/>
                  </a:cubicBezTo>
                  <a:cubicBezTo>
                    <a:pt x="89249" y="18288"/>
                    <a:pt x="105537" y="30194"/>
                    <a:pt x="105537" y="51244"/>
                  </a:cubicBez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61207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0D2819-8703-44A1-9C1A-A6CC1419B036}"/>
              </a:ext>
            </a:extLst>
          </p:cNvPr>
          <p:cNvSpPr>
            <a:spLocks noGrp="1"/>
          </p:cNvSpPr>
          <p:nvPr>
            <p:ph type="ftr" sz="quarter" idx="11"/>
          </p:nvPr>
        </p:nvSpPr>
        <p:spPr/>
        <p:txBody>
          <a:bodyPr/>
          <a:lstStyle/>
          <a:p>
            <a:r>
              <a:rPr lang="en-GB"/>
              <a:t>All information ©Cornish Metals inc. All Rights Reserved.</a:t>
            </a:r>
          </a:p>
        </p:txBody>
      </p:sp>
      <p:sp>
        <p:nvSpPr>
          <p:cNvPr id="4" name="Slide Number Placeholder 3">
            <a:extLst>
              <a:ext uri="{FF2B5EF4-FFF2-40B4-BE49-F238E27FC236}">
                <a16:creationId xmlns:a16="http://schemas.microsoft.com/office/drawing/2014/main" id="{737C0789-E64F-429E-842A-DFAD05E24F5D}"/>
              </a:ext>
            </a:extLst>
          </p:cNvPr>
          <p:cNvSpPr>
            <a:spLocks noGrp="1"/>
          </p:cNvSpPr>
          <p:nvPr>
            <p:ph type="sldNum" sz="quarter" idx="12"/>
          </p:nvPr>
        </p:nvSpPr>
        <p:spPr/>
        <p:txBody>
          <a:bodyPr/>
          <a:lstStyle/>
          <a:p>
            <a:fld id="{93523A7C-739C-477D-AB78-D91EDEEA1608}" type="slidenum">
              <a:rPr lang="en-GB" smtClean="0"/>
              <a:t>‹#›</a:t>
            </a:fld>
            <a:endParaRPr lang="en-GB"/>
          </a:p>
        </p:txBody>
      </p:sp>
    </p:spTree>
    <p:extLst>
      <p:ext uri="{BB962C8B-B14F-4D97-AF65-F5344CB8AC3E}">
        <p14:creationId xmlns:p14="http://schemas.microsoft.com/office/powerpoint/2010/main" val="260704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FBF51-50B4-4B74-9CE0-0FBE57DD3D62}"/>
              </a:ext>
            </a:extLst>
          </p:cNvPr>
          <p:cNvSpPr>
            <a:spLocks noGrp="1"/>
          </p:cNvSpPr>
          <p:nvPr>
            <p:ph type="title"/>
          </p:nvPr>
        </p:nvSpPr>
        <p:spPr>
          <a:xfrm>
            <a:off x="316871" y="638175"/>
            <a:ext cx="11467142" cy="123144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217D01-331E-42FE-83F9-5184B95EDB10}"/>
              </a:ext>
            </a:extLst>
          </p:cNvPr>
          <p:cNvSpPr>
            <a:spLocks noGrp="1"/>
          </p:cNvSpPr>
          <p:nvPr>
            <p:ph type="body" idx="1"/>
          </p:nvPr>
        </p:nvSpPr>
        <p:spPr>
          <a:xfrm>
            <a:off x="316871" y="1971675"/>
            <a:ext cx="11467142" cy="42052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82A0DBC-D027-44C7-A6BE-8C52C3D9F6E8}"/>
              </a:ext>
            </a:extLst>
          </p:cNvPr>
          <p:cNvSpPr>
            <a:spLocks noGrp="1"/>
          </p:cNvSpPr>
          <p:nvPr>
            <p:ph type="ftr" sz="quarter" idx="3"/>
          </p:nvPr>
        </p:nvSpPr>
        <p:spPr>
          <a:xfrm>
            <a:off x="316872" y="6321425"/>
            <a:ext cx="5369746" cy="365125"/>
          </a:xfrm>
          <a:prstGeom prst="rect">
            <a:avLst/>
          </a:prstGeom>
        </p:spPr>
        <p:txBody>
          <a:bodyPr vert="horz" lIns="90000" tIns="45720" rIns="91440" bIns="45720" rtlCol="0" anchor="ctr"/>
          <a:lstStyle>
            <a:lvl1pPr algn="l">
              <a:defRPr sz="800">
                <a:solidFill>
                  <a:schemeClr val="tx1"/>
                </a:solidFill>
              </a:defRPr>
            </a:lvl1pPr>
          </a:lstStyle>
          <a:p>
            <a:r>
              <a:rPr lang="en-GB"/>
              <a:t>All information ©Cornish Metals inc. All Rights Reserved.</a:t>
            </a:r>
          </a:p>
        </p:txBody>
      </p:sp>
      <p:sp>
        <p:nvSpPr>
          <p:cNvPr id="6" name="Slide Number Placeholder 5">
            <a:extLst>
              <a:ext uri="{FF2B5EF4-FFF2-40B4-BE49-F238E27FC236}">
                <a16:creationId xmlns:a16="http://schemas.microsoft.com/office/drawing/2014/main" id="{5857A90F-829D-459C-8561-4280CF41BDDD}"/>
              </a:ext>
            </a:extLst>
          </p:cNvPr>
          <p:cNvSpPr>
            <a:spLocks noGrp="1"/>
          </p:cNvSpPr>
          <p:nvPr>
            <p:ph type="sldNum" sz="quarter" idx="4"/>
          </p:nvPr>
        </p:nvSpPr>
        <p:spPr>
          <a:xfrm>
            <a:off x="5902011" y="6321425"/>
            <a:ext cx="387979" cy="365125"/>
          </a:xfrm>
          <a:prstGeom prst="rect">
            <a:avLst/>
          </a:prstGeom>
        </p:spPr>
        <p:txBody>
          <a:bodyPr vert="horz" lIns="91440" tIns="45720" rIns="91440" bIns="45720" rtlCol="0" anchor="ctr"/>
          <a:lstStyle>
            <a:lvl1pPr algn="ctr">
              <a:defRPr lang="en-GB" sz="800" kern="1200" smtClean="0">
                <a:solidFill>
                  <a:schemeClr val="tx1"/>
                </a:solidFill>
                <a:latin typeface="+mn-lt"/>
                <a:ea typeface="+mn-ea"/>
                <a:cs typeface="+mn-cs"/>
              </a:defRPr>
            </a:lvl1pPr>
          </a:lstStyle>
          <a:p>
            <a:fld id="{93523A7C-739C-477D-AB78-D91EDEEA1608}" type="slidenum">
              <a:rPr lang="en-GB" smtClean="0"/>
              <a:pPr/>
              <a:t>‹#›</a:t>
            </a:fld>
            <a:endParaRPr lang="en-GB"/>
          </a:p>
        </p:txBody>
      </p:sp>
      <p:grpSp>
        <p:nvGrpSpPr>
          <p:cNvPr id="8" name="Content Placeholder 8">
            <a:extLst>
              <a:ext uri="{FF2B5EF4-FFF2-40B4-BE49-F238E27FC236}">
                <a16:creationId xmlns:a16="http://schemas.microsoft.com/office/drawing/2014/main" id="{94932340-D4B9-4A8C-B4CA-B38BA47F3070}"/>
              </a:ext>
            </a:extLst>
          </p:cNvPr>
          <p:cNvGrpSpPr/>
          <p:nvPr userDrawn="1"/>
        </p:nvGrpSpPr>
        <p:grpSpPr>
          <a:xfrm>
            <a:off x="9667875" y="6267026"/>
            <a:ext cx="2278856" cy="286967"/>
            <a:chOff x="4764881" y="3912394"/>
            <a:chExt cx="2571750" cy="323850"/>
          </a:xfrm>
        </p:grpSpPr>
        <p:sp>
          <p:nvSpPr>
            <p:cNvPr id="9" name="Freeform: Shape 8">
              <a:extLst>
                <a:ext uri="{FF2B5EF4-FFF2-40B4-BE49-F238E27FC236}">
                  <a16:creationId xmlns:a16="http://schemas.microsoft.com/office/drawing/2014/main" id="{7CEC478E-A69E-456F-9023-FE191ED8F04B}"/>
                </a:ext>
              </a:extLst>
            </p:cNvPr>
            <p:cNvSpPr/>
            <p:nvPr/>
          </p:nvSpPr>
          <p:spPr>
            <a:xfrm>
              <a:off x="4942569" y="3940141"/>
              <a:ext cx="253794" cy="277870"/>
            </a:xfrm>
            <a:custGeom>
              <a:avLst/>
              <a:gdLst>
                <a:gd name="connsiteX0" fmla="*/ 37672 w 253794"/>
                <a:gd name="connsiteY0" fmla="*/ 41975 h 277870"/>
                <a:gd name="connsiteX1" fmla="*/ 48 w 253794"/>
                <a:gd name="connsiteY1" fmla="*/ 143702 h 277870"/>
                <a:gd name="connsiteX2" fmla="*/ 38148 w 253794"/>
                <a:gd name="connsiteY2" fmla="*/ 240667 h 277870"/>
                <a:gd name="connsiteX3" fmla="*/ 135970 w 253794"/>
                <a:gd name="connsiteY3" fmla="*/ 277814 h 277870"/>
                <a:gd name="connsiteX4" fmla="*/ 206169 w 253794"/>
                <a:gd name="connsiteY4" fmla="*/ 260860 h 277870"/>
                <a:gd name="connsiteX5" fmla="*/ 253794 w 253794"/>
                <a:gd name="connsiteY5" fmla="*/ 218474 h 277870"/>
                <a:gd name="connsiteX6" fmla="*/ 246270 w 253794"/>
                <a:gd name="connsiteY6" fmla="*/ 210377 h 277870"/>
                <a:gd name="connsiteX7" fmla="*/ 205217 w 253794"/>
                <a:gd name="connsiteY7" fmla="*/ 247525 h 277870"/>
                <a:gd name="connsiteX8" fmla="*/ 148067 w 253794"/>
                <a:gd name="connsiteY8" fmla="*/ 262479 h 277870"/>
                <a:gd name="connsiteX9" fmla="*/ 68724 w 253794"/>
                <a:gd name="connsiteY9" fmla="*/ 221426 h 277870"/>
                <a:gd name="connsiteX10" fmla="*/ 44721 w 253794"/>
                <a:gd name="connsiteY10" fmla="*/ 136654 h 277870"/>
                <a:gd name="connsiteX11" fmla="*/ 68724 w 253794"/>
                <a:gd name="connsiteY11" fmla="*/ 54167 h 277870"/>
                <a:gd name="connsiteX12" fmla="*/ 148067 w 253794"/>
                <a:gd name="connsiteY12" fmla="*/ 13210 h 277870"/>
                <a:gd name="connsiteX13" fmla="*/ 211694 w 253794"/>
                <a:gd name="connsiteY13" fmla="*/ 38927 h 277870"/>
                <a:gd name="connsiteX14" fmla="*/ 239221 w 253794"/>
                <a:gd name="connsiteY14" fmla="*/ 87886 h 277870"/>
                <a:gd name="connsiteX15" fmla="*/ 247032 w 253794"/>
                <a:gd name="connsiteY15" fmla="*/ 87886 h 277870"/>
                <a:gd name="connsiteX16" fmla="*/ 239221 w 253794"/>
                <a:gd name="connsiteY16" fmla="*/ 2161 h 277870"/>
                <a:gd name="connsiteX17" fmla="*/ 231887 w 253794"/>
                <a:gd name="connsiteY17" fmla="*/ 2161 h 277870"/>
                <a:gd name="connsiteX18" fmla="*/ 228267 w 253794"/>
                <a:gd name="connsiteY18" fmla="*/ 11686 h 277870"/>
                <a:gd name="connsiteX19" fmla="*/ 219314 w 253794"/>
                <a:gd name="connsiteY19" fmla="*/ 15591 h 277870"/>
                <a:gd name="connsiteX20" fmla="*/ 191215 w 253794"/>
                <a:gd name="connsiteY20" fmla="*/ 7876 h 277870"/>
                <a:gd name="connsiteX21" fmla="*/ 140256 w 253794"/>
                <a:gd name="connsiteY21" fmla="*/ 65 h 277870"/>
                <a:gd name="connsiteX22" fmla="*/ 37672 w 253794"/>
                <a:gd name="connsiteY22" fmla="*/ 41975 h 27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794" h="277870">
                  <a:moveTo>
                    <a:pt x="37672" y="41975"/>
                  </a:moveTo>
                  <a:cubicBezTo>
                    <a:pt x="12586" y="69827"/>
                    <a:pt x="-878" y="106230"/>
                    <a:pt x="48" y="143702"/>
                  </a:cubicBezTo>
                  <a:cubicBezTo>
                    <a:pt x="-925" y="179853"/>
                    <a:pt x="12826" y="214849"/>
                    <a:pt x="38148" y="240667"/>
                  </a:cubicBezTo>
                  <a:cubicBezTo>
                    <a:pt x="62405" y="264924"/>
                    <a:pt x="95013" y="277306"/>
                    <a:pt x="135970" y="277814"/>
                  </a:cubicBezTo>
                  <a:cubicBezTo>
                    <a:pt x="160462" y="278516"/>
                    <a:pt x="184698" y="272663"/>
                    <a:pt x="206169" y="260860"/>
                  </a:cubicBezTo>
                  <a:cubicBezTo>
                    <a:pt x="224305" y="249496"/>
                    <a:pt x="240404" y="235169"/>
                    <a:pt x="253794" y="218474"/>
                  </a:cubicBezTo>
                  <a:lnTo>
                    <a:pt x="246270" y="210377"/>
                  </a:lnTo>
                  <a:cubicBezTo>
                    <a:pt x="235071" y="225257"/>
                    <a:pt x="221138" y="237864"/>
                    <a:pt x="205217" y="247525"/>
                  </a:cubicBezTo>
                  <a:cubicBezTo>
                    <a:pt x="187866" y="257577"/>
                    <a:pt x="168118" y="262745"/>
                    <a:pt x="148067" y="262479"/>
                  </a:cubicBezTo>
                  <a:cubicBezTo>
                    <a:pt x="111364" y="260828"/>
                    <a:pt x="84916" y="247144"/>
                    <a:pt x="68724" y="221426"/>
                  </a:cubicBezTo>
                  <a:cubicBezTo>
                    <a:pt x="52669" y="196095"/>
                    <a:pt x="44329" y="166641"/>
                    <a:pt x="44721" y="136654"/>
                  </a:cubicBezTo>
                  <a:cubicBezTo>
                    <a:pt x="44515" y="107407"/>
                    <a:pt x="52858" y="78737"/>
                    <a:pt x="68724" y="54167"/>
                  </a:cubicBezTo>
                  <a:cubicBezTo>
                    <a:pt x="85043" y="28767"/>
                    <a:pt x="111491" y="15115"/>
                    <a:pt x="148067" y="13210"/>
                  </a:cubicBezTo>
                  <a:cubicBezTo>
                    <a:pt x="176642" y="14543"/>
                    <a:pt x="197851" y="23116"/>
                    <a:pt x="211694" y="38927"/>
                  </a:cubicBezTo>
                  <a:cubicBezTo>
                    <a:pt x="224455" y="52954"/>
                    <a:pt x="233867" y="69694"/>
                    <a:pt x="239221" y="87886"/>
                  </a:cubicBezTo>
                  <a:lnTo>
                    <a:pt x="247032" y="87886"/>
                  </a:lnTo>
                  <a:lnTo>
                    <a:pt x="239221" y="2161"/>
                  </a:lnTo>
                  <a:lnTo>
                    <a:pt x="231887" y="2161"/>
                  </a:lnTo>
                  <a:cubicBezTo>
                    <a:pt x="231639" y="5622"/>
                    <a:pt x="230381" y="8934"/>
                    <a:pt x="228267" y="11686"/>
                  </a:cubicBezTo>
                  <a:cubicBezTo>
                    <a:pt x="226026" y="14273"/>
                    <a:pt x="222735" y="15708"/>
                    <a:pt x="219314" y="15591"/>
                  </a:cubicBezTo>
                  <a:cubicBezTo>
                    <a:pt x="209548" y="14796"/>
                    <a:pt x="200018" y="12179"/>
                    <a:pt x="191215" y="7876"/>
                  </a:cubicBezTo>
                  <a:cubicBezTo>
                    <a:pt x="174847" y="2187"/>
                    <a:pt x="157577" y="-460"/>
                    <a:pt x="140256" y="65"/>
                  </a:cubicBezTo>
                  <a:cubicBezTo>
                    <a:pt x="96568" y="573"/>
                    <a:pt x="62374" y="14543"/>
                    <a:pt x="37672" y="41975"/>
                  </a:cubicBezTo>
                </a:path>
              </a:pathLst>
            </a:custGeom>
            <a:solidFill>
              <a:srgbClr val="F18A00"/>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E7757AA-5508-4A7B-84C3-B7601BE07CF4}"/>
                </a:ext>
              </a:extLst>
            </p:cNvPr>
            <p:cNvSpPr/>
            <p:nvPr/>
          </p:nvSpPr>
          <p:spPr>
            <a:xfrm>
              <a:off x="5184595" y="4026655"/>
              <a:ext cx="182409" cy="190538"/>
            </a:xfrm>
            <a:custGeom>
              <a:avLst/>
              <a:gdLst>
                <a:gd name="connsiteX0" fmla="*/ 137498 w 182409"/>
                <a:gd name="connsiteY0" fmla="*/ 157201 h 190538"/>
                <a:gd name="connsiteX1" fmla="*/ 94635 w 182409"/>
                <a:gd name="connsiteY1" fmla="*/ 180061 h 190538"/>
                <a:gd name="connsiteX2" fmla="*/ 48344 w 182409"/>
                <a:gd name="connsiteY2" fmla="*/ 144533 h 190538"/>
                <a:gd name="connsiteX3" fmla="*/ 35675 w 182409"/>
                <a:gd name="connsiteY3" fmla="*/ 82239 h 190538"/>
                <a:gd name="connsiteX4" fmla="*/ 47010 w 182409"/>
                <a:gd name="connsiteY4" fmla="*/ 33757 h 190538"/>
                <a:gd name="connsiteX5" fmla="*/ 86825 w 182409"/>
                <a:gd name="connsiteY5" fmla="*/ 10802 h 190538"/>
                <a:gd name="connsiteX6" fmla="*/ 133307 w 182409"/>
                <a:gd name="connsiteY6" fmla="*/ 45473 h 190538"/>
                <a:gd name="connsiteX7" fmla="*/ 146642 w 182409"/>
                <a:gd name="connsiteY7" fmla="*/ 106337 h 190538"/>
                <a:gd name="connsiteX8" fmla="*/ 137117 w 182409"/>
                <a:gd name="connsiteY8" fmla="*/ 157201 h 190538"/>
                <a:gd name="connsiteX9" fmla="*/ 181980 w 182409"/>
                <a:gd name="connsiteY9" fmla="*/ 91574 h 190538"/>
                <a:gd name="connsiteX10" fmla="*/ 159977 w 182409"/>
                <a:gd name="connsiteY10" fmla="*/ 28614 h 190538"/>
                <a:gd name="connsiteX11" fmla="*/ 94635 w 182409"/>
                <a:gd name="connsiteY11" fmla="*/ 39 h 190538"/>
                <a:gd name="connsiteX12" fmla="*/ 24627 w 182409"/>
                <a:gd name="connsiteY12" fmla="*/ 28614 h 190538"/>
                <a:gd name="connsiteX13" fmla="*/ 52 w 182409"/>
                <a:gd name="connsiteY13" fmla="*/ 95289 h 190538"/>
                <a:gd name="connsiteX14" fmla="*/ 22531 w 182409"/>
                <a:gd name="connsiteY14" fmla="*/ 161964 h 190538"/>
                <a:gd name="connsiteX15" fmla="*/ 89206 w 182409"/>
                <a:gd name="connsiteY15" fmla="*/ 190539 h 190538"/>
                <a:gd name="connsiteX16" fmla="*/ 161120 w 182409"/>
                <a:gd name="connsiteY16" fmla="*/ 159297 h 190538"/>
                <a:gd name="connsiteX17" fmla="*/ 182361 w 182409"/>
                <a:gd name="connsiteY17" fmla="*/ 91574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409" h="190538">
                  <a:moveTo>
                    <a:pt x="137498" y="157201"/>
                  </a:moveTo>
                  <a:cubicBezTo>
                    <a:pt x="130767" y="171679"/>
                    <a:pt x="116479" y="179299"/>
                    <a:pt x="94635" y="180061"/>
                  </a:cubicBezTo>
                  <a:cubicBezTo>
                    <a:pt x="73379" y="178832"/>
                    <a:pt x="55028" y="164748"/>
                    <a:pt x="48344" y="144533"/>
                  </a:cubicBezTo>
                  <a:cubicBezTo>
                    <a:pt x="39924" y="124847"/>
                    <a:pt x="35614" y="103650"/>
                    <a:pt x="35675" y="82239"/>
                  </a:cubicBezTo>
                  <a:cubicBezTo>
                    <a:pt x="35161" y="65367"/>
                    <a:pt x="39068" y="48653"/>
                    <a:pt x="47010" y="33757"/>
                  </a:cubicBezTo>
                  <a:cubicBezTo>
                    <a:pt x="54931" y="19248"/>
                    <a:pt x="70300" y="10387"/>
                    <a:pt x="86825" y="10802"/>
                  </a:cubicBezTo>
                  <a:cubicBezTo>
                    <a:pt x="107867" y="11998"/>
                    <a:pt x="126162" y="25644"/>
                    <a:pt x="133307" y="45473"/>
                  </a:cubicBezTo>
                  <a:cubicBezTo>
                    <a:pt x="141992" y="64594"/>
                    <a:pt x="146537" y="85336"/>
                    <a:pt x="146642" y="106337"/>
                  </a:cubicBezTo>
                  <a:cubicBezTo>
                    <a:pt x="147567" y="123809"/>
                    <a:pt x="144301" y="141248"/>
                    <a:pt x="137117" y="157201"/>
                  </a:cubicBezTo>
                  <a:moveTo>
                    <a:pt x="181980" y="91574"/>
                  </a:moveTo>
                  <a:cubicBezTo>
                    <a:pt x="182239" y="68659"/>
                    <a:pt x="174453" y="46379"/>
                    <a:pt x="159977" y="28614"/>
                  </a:cubicBezTo>
                  <a:cubicBezTo>
                    <a:pt x="143585" y="9769"/>
                    <a:pt x="119599" y="-720"/>
                    <a:pt x="94635" y="39"/>
                  </a:cubicBezTo>
                  <a:cubicBezTo>
                    <a:pt x="64155" y="801"/>
                    <a:pt x="40819" y="10230"/>
                    <a:pt x="24627" y="28614"/>
                  </a:cubicBezTo>
                  <a:cubicBezTo>
                    <a:pt x="8351" y="46963"/>
                    <a:pt x="-422" y="70766"/>
                    <a:pt x="52" y="95289"/>
                  </a:cubicBezTo>
                  <a:cubicBezTo>
                    <a:pt x="-726" y="119495"/>
                    <a:pt x="7255" y="143170"/>
                    <a:pt x="22531" y="161964"/>
                  </a:cubicBezTo>
                  <a:cubicBezTo>
                    <a:pt x="37485" y="179871"/>
                    <a:pt x="59774" y="189205"/>
                    <a:pt x="89206" y="190539"/>
                  </a:cubicBezTo>
                  <a:cubicBezTo>
                    <a:pt x="122639" y="189396"/>
                    <a:pt x="146356" y="179013"/>
                    <a:pt x="161120" y="159297"/>
                  </a:cubicBezTo>
                  <a:cubicBezTo>
                    <a:pt x="175606" y="139749"/>
                    <a:pt x="183088" y="115893"/>
                    <a:pt x="182361" y="91574"/>
                  </a:cubicBezTo>
                </a:path>
              </a:pathLst>
            </a:custGeom>
            <a:solidFill>
              <a:srgbClr val="F18A00"/>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9730D974-D089-4CA4-A332-0399C5159099}"/>
                </a:ext>
              </a:extLst>
            </p:cNvPr>
            <p:cNvSpPr/>
            <p:nvPr/>
          </p:nvSpPr>
          <p:spPr>
            <a:xfrm>
              <a:off x="5373718" y="4025170"/>
              <a:ext cx="133276" cy="187261"/>
            </a:xfrm>
            <a:custGeom>
              <a:avLst/>
              <a:gdLst>
                <a:gd name="connsiteX0" fmla="*/ 762 w 133276"/>
                <a:gd name="connsiteY0" fmla="*/ 26289 h 187261"/>
                <a:gd name="connsiteX1" fmla="*/ 22193 w 133276"/>
                <a:gd name="connsiteY1" fmla="*/ 29337 h 187261"/>
                <a:gd name="connsiteX2" fmla="*/ 30290 w 133276"/>
                <a:gd name="connsiteY2" fmla="*/ 45625 h 187261"/>
                <a:gd name="connsiteX3" fmla="*/ 30290 w 133276"/>
                <a:gd name="connsiteY3" fmla="*/ 152972 h 187261"/>
                <a:gd name="connsiteX4" fmla="*/ 23050 w 133276"/>
                <a:gd name="connsiteY4" fmla="*/ 173927 h 187261"/>
                <a:gd name="connsiteX5" fmla="*/ 0 w 133276"/>
                <a:gd name="connsiteY5" fmla="*/ 181547 h 187261"/>
                <a:gd name="connsiteX6" fmla="*/ 0 w 133276"/>
                <a:gd name="connsiteY6" fmla="*/ 187262 h 187261"/>
                <a:gd name="connsiteX7" fmla="*/ 96679 w 133276"/>
                <a:gd name="connsiteY7" fmla="*/ 187262 h 187261"/>
                <a:gd name="connsiteX8" fmla="*/ 96679 w 133276"/>
                <a:gd name="connsiteY8" fmla="*/ 181547 h 187261"/>
                <a:gd name="connsiteX9" fmla="*/ 70295 w 133276"/>
                <a:gd name="connsiteY9" fmla="*/ 174498 h 187261"/>
                <a:gd name="connsiteX10" fmla="*/ 63341 w 133276"/>
                <a:gd name="connsiteY10" fmla="*/ 152972 h 187261"/>
                <a:gd name="connsiteX11" fmla="*/ 63341 w 133276"/>
                <a:gd name="connsiteY11" fmla="*/ 52673 h 187261"/>
                <a:gd name="connsiteX12" fmla="*/ 74104 w 133276"/>
                <a:gd name="connsiteY12" fmla="*/ 38291 h 187261"/>
                <a:gd name="connsiteX13" fmla="*/ 91154 w 133276"/>
                <a:gd name="connsiteY13" fmla="*/ 27813 h 187261"/>
                <a:gd name="connsiteX14" fmla="*/ 103061 w 133276"/>
                <a:gd name="connsiteY14" fmla="*/ 32957 h 187261"/>
                <a:gd name="connsiteX15" fmla="*/ 117729 w 133276"/>
                <a:gd name="connsiteY15" fmla="*/ 38100 h 187261"/>
                <a:gd name="connsiteX16" fmla="*/ 129826 w 133276"/>
                <a:gd name="connsiteY16" fmla="*/ 33242 h 187261"/>
                <a:gd name="connsiteX17" fmla="*/ 133255 w 133276"/>
                <a:gd name="connsiteY17" fmla="*/ 22574 h 187261"/>
                <a:gd name="connsiteX18" fmla="*/ 128302 w 133276"/>
                <a:gd name="connsiteY18" fmla="*/ 7525 h 187261"/>
                <a:gd name="connsiteX19" fmla="*/ 112967 w 133276"/>
                <a:gd name="connsiteY19" fmla="*/ 1524 h 187261"/>
                <a:gd name="connsiteX20" fmla="*/ 85916 w 133276"/>
                <a:gd name="connsiteY20" fmla="*/ 12287 h 187261"/>
                <a:gd name="connsiteX21" fmla="*/ 63341 w 133276"/>
                <a:gd name="connsiteY21" fmla="*/ 36385 h 187261"/>
                <a:gd name="connsiteX22" fmla="*/ 63341 w 133276"/>
                <a:gd name="connsiteY22" fmla="*/ 0 h 187261"/>
                <a:gd name="connsiteX23" fmla="*/ 33623 w 133276"/>
                <a:gd name="connsiteY23" fmla="*/ 10001 h 187261"/>
                <a:gd name="connsiteX24" fmla="*/ 762 w 133276"/>
                <a:gd name="connsiteY24" fmla="*/ 20574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276" h="187261">
                  <a:moveTo>
                    <a:pt x="762" y="26289"/>
                  </a:moveTo>
                  <a:cubicBezTo>
                    <a:pt x="8040" y="25810"/>
                    <a:pt x="15338" y="26848"/>
                    <a:pt x="22193" y="29337"/>
                  </a:cubicBezTo>
                  <a:cubicBezTo>
                    <a:pt x="27527" y="31623"/>
                    <a:pt x="30194" y="37052"/>
                    <a:pt x="30290" y="45625"/>
                  </a:cubicBezTo>
                  <a:lnTo>
                    <a:pt x="30290" y="152972"/>
                  </a:lnTo>
                  <a:cubicBezTo>
                    <a:pt x="30795" y="160646"/>
                    <a:pt x="28185" y="168200"/>
                    <a:pt x="23050" y="173927"/>
                  </a:cubicBezTo>
                  <a:cubicBezTo>
                    <a:pt x="16687" y="179432"/>
                    <a:pt x="8391" y="182174"/>
                    <a:pt x="0" y="181547"/>
                  </a:cubicBezTo>
                  <a:lnTo>
                    <a:pt x="0" y="187262"/>
                  </a:lnTo>
                  <a:lnTo>
                    <a:pt x="96679" y="187262"/>
                  </a:lnTo>
                  <a:lnTo>
                    <a:pt x="96679" y="181547"/>
                  </a:lnTo>
                  <a:cubicBezTo>
                    <a:pt x="87315" y="182538"/>
                    <a:pt x="77916" y="180027"/>
                    <a:pt x="70295" y="174498"/>
                  </a:cubicBezTo>
                  <a:cubicBezTo>
                    <a:pt x="65010" y="168644"/>
                    <a:pt x="62480" y="160811"/>
                    <a:pt x="63341" y="152972"/>
                  </a:cubicBezTo>
                  <a:lnTo>
                    <a:pt x="63341" y="52673"/>
                  </a:lnTo>
                  <a:cubicBezTo>
                    <a:pt x="66235" y="47397"/>
                    <a:pt x="69859" y="42555"/>
                    <a:pt x="74104" y="38291"/>
                  </a:cubicBezTo>
                  <a:cubicBezTo>
                    <a:pt x="78406" y="32932"/>
                    <a:pt x="84431" y="29229"/>
                    <a:pt x="91154" y="27813"/>
                  </a:cubicBezTo>
                  <a:cubicBezTo>
                    <a:pt x="95704" y="27599"/>
                    <a:pt x="100098" y="29497"/>
                    <a:pt x="103061" y="32957"/>
                  </a:cubicBezTo>
                  <a:cubicBezTo>
                    <a:pt x="105156" y="36004"/>
                    <a:pt x="110014" y="37719"/>
                    <a:pt x="117729" y="38100"/>
                  </a:cubicBezTo>
                  <a:cubicBezTo>
                    <a:pt x="122297" y="38445"/>
                    <a:pt x="126765" y="36650"/>
                    <a:pt x="129826" y="33242"/>
                  </a:cubicBezTo>
                  <a:cubicBezTo>
                    <a:pt x="132180" y="30196"/>
                    <a:pt x="133393" y="26422"/>
                    <a:pt x="133255" y="22574"/>
                  </a:cubicBezTo>
                  <a:cubicBezTo>
                    <a:pt x="133494" y="17122"/>
                    <a:pt x="131732" y="11770"/>
                    <a:pt x="128302" y="7525"/>
                  </a:cubicBezTo>
                  <a:cubicBezTo>
                    <a:pt x="124363" y="3304"/>
                    <a:pt x="118723" y="1097"/>
                    <a:pt x="112967" y="1524"/>
                  </a:cubicBezTo>
                  <a:cubicBezTo>
                    <a:pt x="102973" y="1862"/>
                    <a:pt x="93409" y="5667"/>
                    <a:pt x="85916" y="12287"/>
                  </a:cubicBezTo>
                  <a:cubicBezTo>
                    <a:pt x="77516" y="19453"/>
                    <a:pt x="69944" y="27536"/>
                    <a:pt x="63341" y="36385"/>
                  </a:cubicBezTo>
                  <a:lnTo>
                    <a:pt x="63341" y="0"/>
                  </a:lnTo>
                  <a:cubicBezTo>
                    <a:pt x="55435" y="2762"/>
                    <a:pt x="45625" y="6096"/>
                    <a:pt x="33623" y="10001"/>
                  </a:cubicBezTo>
                  <a:cubicBezTo>
                    <a:pt x="21622" y="13907"/>
                    <a:pt x="10287" y="17335"/>
                    <a:pt x="762" y="20574"/>
                  </a:cubicBezTo>
                  <a:close/>
                </a:path>
              </a:pathLst>
            </a:custGeom>
            <a:solidFill>
              <a:srgbClr val="F18A00"/>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5EDC498B-C7D9-4AC9-9807-6C949BDE92B6}"/>
                </a:ext>
              </a:extLst>
            </p:cNvPr>
            <p:cNvSpPr/>
            <p:nvPr/>
          </p:nvSpPr>
          <p:spPr>
            <a:xfrm>
              <a:off x="5518213" y="4025170"/>
              <a:ext cx="194691" cy="187261"/>
            </a:xfrm>
            <a:custGeom>
              <a:avLst/>
              <a:gdLst>
                <a:gd name="connsiteX0" fmla="*/ 0 w 194691"/>
                <a:gd name="connsiteY0" fmla="*/ 187262 h 187261"/>
                <a:gd name="connsiteX1" fmla="*/ 88487 w 194691"/>
                <a:gd name="connsiteY1" fmla="*/ 187262 h 187261"/>
                <a:gd name="connsiteX2" fmla="*/ 88487 w 194691"/>
                <a:gd name="connsiteY2" fmla="*/ 181547 h 187261"/>
                <a:gd name="connsiteX3" fmla="*/ 67437 w 194691"/>
                <a:gd name="connsiteY3" fmla="*/ 175355 h 187261"/>
                <a:gd name="connsiteX4" fmla="*/ 62198 w 194691"/>
                <a:gd name="connsiteY4" fmla="*/ 154496 h 187261"/>
                <a:gd name="connsiteX5" fmla="*/ 62198 w 194691"/>
                <a:gd name="connsiteY5" fmla="*/ 44863 h 187261"/>
                <a:gd name="connsiteX6" fmla="*/ 79248 w 194691"/>
                <a:gd name="connsiteY6" fmla="*/ 30099 h 187261"/>
                <a:gd name="connsiteX7" fmla="*/ 103918 w 194691"/>
                <a:gd name="connsiteY7" fmla="*/ 24003 h 187261"/>
                <a:gd name="connsiteX8" fmla="*/ 128873 w 194691"/>
                <a:gd name="connsiteY8" fmla="*/ 35052 h 187261"/>
                <a:gd name="connsiteX9" fmla="*/ 136493 w 194691"/>
                <a:gd name="connsiteY9" fmla="*/ 62865 h 187261"/>
                <a:gd name="connsiteX10" fmla="*/ 136493 w 194691"/>
                <a:gd name="connsiteY10" fmla="*/ 154496 h 187261"/>
                <a:gd name="connsiteX11" fmla="*/ 131159 w 194691"/>
                <a:gd name="connsiteY11" fmla="*/ 174784 h 187261"/>
                <a:gd name="connsiteX12" fmla="*/ 108395 w 194691"/>
                <a:gd name="connsiteY12" fmla="*/ 181546 h 187261"/>
                <a:gd name="connsiteX13" fmla="*/ 108395 w 194691"/>
                <a:gd name="connsiteY13" fmla="*/ 187262 h 187261"/>
                <a:gd name="connsiteX14" fmla="*/ 194691 w 194691"/>
                <a:gd name="connsiteY14" fmla="*/ 187262 h 187261"/>
                <a:gd name="connsiteX15" fmla="*/ 194691 w 194691"/>
                <a:gd name="connsiteY15" fmla="*/ 181547 h 187261"/>
                <a:gd name="connsiteX16" fmla="*/ 174403 w 194691"/>
                <a:gd name="connsiteY16" fmla="*/ 174117 h 187261"/>
                <a:gd name="connsiteX17" fmla="*/ 169831 w 194691"/>
                <a:gd name="connsiteY17" fmla="*/ 154496 h 187261"/>
                <a:gd name="connsiteX18" fmla="*/ 169831 w 194691"/>
                <a:gd name="connsiteY18" fmla="*/ 55150 h 187261"/>
                <a:gd name="connsiteX19" fmla="*/ 160306 w 194691"/>
                <a:gd name="connsiteY19" fmla="*/ 18955 h 187261"/>
                <a:gd name="connsiteX20" fmla="*/ 123635 w 194691"/>
                <a:gd name="connsiteY20" fmla="*/ 1524 h 187261"/>
                <a:gd name="connsiteX21" fmla="*/ 89630 w 194691"/>
                <a:gd name="connsiteY21" fmla="*/ 10096 h 187261"/>
                <a:gd name="connsiteX22" fmla="*/ 62198 w 194691"/>
                <a:gd name="connsiteY22" fmla="*/ 30099 h 187261"/>
                <a:gd name="connsiteX23" fmla="*/ 62198 w 194691"/>
                <a:gd name="connsiteY23" fmla="*/ 0 h 187261"/>
                <a:gd name="connsiteX24" fmla="*/ 32861 w 194691"/>
                <a:gd name="connsiteY24" fmla="*/ 11049 h 187261"/>
                <a:gd name="connsiteX25" fmla="*/ 762 w 194691"/>
                <a:gd name="connsiteY25" fmla="*/ 19717 h 187261"/>
                <a:gd name="connsiteX26" fmla="*/ 762 w 194691"/>
                <a:gd name="connsiteY26" fmla="*/ 25908 h 187261"/>
                <a:gd name="connsiteX27" fmla="*/ 23527 w 194691"/>
                <a:gd name="connsiteY27" fmla="*/ 28861 h 187261"/>
                <a:gd name="connsiteX28" fmla="*/ 28861 w 194691"/>
                <a:gd name="connsiteY28" fmla="*/ 44482 h 187261"/>
                <a:gd name="connsiteX29" fmla="*/ 28861 w 194691"/>
                <a:gd name="connsiteY29" fmla="*/ 154496 h 187261"/>
                <a:gd name="connsiteX30" fmla="*/ 21908 w 194691"/>
                <a:gd name="connsiteY30" fmla="*/ 175355 h 187261"/>
                <a:gd name="connsiteX31" fmla="*/ 0 w 194691"/>
                <a:gd name="connsiteY31" fmla="*/ 181547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4691" h="187261">
                  <a:moveTo>
                    <a:pt x="0" y="187262"/>
                  </a:moveTo>
                  <a:lnTo>
                    <a:pt x="88487" y="187262"/>
                  </a:lnTo>
                  <a:lnTo>
                    <a:pt x="88487" y="181547"/>
                  </a:lnTo>
                  <a:cubicBezTo>
                    <a:pt x="80906" y="182611"/>
                    <a:pt x="73234" y="180355"/>
                    <a:pt x="67437" y="175355"/>
                  </a:cubicBezTo>
                  <a:cubicBezTo>
                    <a:pt x="63156" y="169296"/>
                    <a:pt x="61288" y="161858"/>
                    <a:pt x="62198" y="154496"/>
                  </a:cubicBezTo>
                  <a:lnTo>
                    <a:pt x="62198" y="44863"/>
                  </a:lnTo>
                  <a:cubicBezTo>
                    <a:pt x="66979" y="38986"/>
                    <a:pt x="72749" y="33990"/>
                    <a:pt x="79248" y="30099"/>
                  </a:cubicBezTo>
                  <a:cubicBezTo>
                    <a:pt x="86831" y="26032"/>
                    <a:pt x="95314" y="23936"/>
                    <a:pt x="103918" y="24003"/>
                  </a:cubicBezTo>
                  <a:cubicBezTo>
                    <a:pt x="113530" y="23455"/>
                    <a:pt x="122818" y="27567"/>
                    <a:pt x="128873" y="35052"/>
                  </a:cubicBezTo>
                  <a:cubicBezTo>
                    <a:pt x="134398" y="43235"/>
                    <a:pt x="137076" y="53009"/>
                    <a:pt x="136493" y="62865"/>
                  </a:cubicBezTo>
                  <a:lnTo>
                    <a:pt x="136493" y="154496"/>
                  </a:lnTo>
                  <a:cubicBezTo>
                    <a:pt x="137258" y="161683"/>
                    <a:pt x="135361" y="168902"/>
                    <a:pt x="131159" y="174784"/>
                  </a:cubicBezTo>
                  <a:cubicBezTo>
                    <a:pt x="124863" y="180146"/>
                    <a:pt x="116597" y="182602"/>
                    <a:pt x="108395" y="181546"/>
                  </a:cubicBezTo>
                  <a:lnTo>
                    <a:pt x="108395" y="187262"/>
                  </a:lnTo>
                  <a:lnTo>
                    <a:pt x="194691" y="187262"/>
                  </a:lnTo>
                  <a:lnTo>
                    <a:pt x="194691" y="181547"/>
                  </a:lnTo>
                  <a:cubicBezTo>
                    <a:pt x="187118" y="182555"/>
                    <a:pt x="179533" y="179778"/>
                    <a:pt x="174403" y="174117"/>
                  </a:cubicBezTo>
                  <a:cubicBezTo>
                    <a:pt x="170862" y="168217"/>
                    <a:pt x="169263" y="161353"/>
                    <a:pt x="169831" y="154496"/>
                  </a:cubicBezTo>
                  <a:lnTo>
                    <a:pt x="169831" y="55150"/>
                  </a:lnTo>
                  <a:cubicBezTo>
                    <a:pt x="170214" y="42418"/>
                    <a:pt x="166906" y="29848"/>
                    <a:pt x="160306" y="18955"/>
                  </a:cubicBezTo>
                  <a:cubicBezTo>
                    <a:pt x="153734" y="7906"/>
                    <a:pt x="141256" y="2096"/>
                    <a:pt x="123635" y="1524"/>
                  </a:cubicBezTo>
                  <a:cubicBezTo>
                    <a:pt x="111779" y="1631"/>
                    <a:pt x="100120" y="4570"/>
                    <a:pt x="89630" y="10096"/>
                  </a:cubicBezTo>
                  <a:cubicBezTo>
                    <a:pt x="79600" y="15455"/>
                    <a:pt x="70367" y="22188"/>
                    <a:pt x="62198" y="30099"/>
                  </a:cubicBezTo>
                  <a:lnTo>
                    <a:pt x="62198" y="0"/>
                  </a:lnTo>
                  <a:cubicBezTo>
                    <a:pt x="52613" y="4178"/>
                    <a:pt x="42821" y="7865"/>
                    <a:pt x="32861" y="11049"/>
                  </a:cubicBezTo>
                  <a:cubicBezTo>
                    <a:pt x="22387" y="14718"/>
                    <a:pt x="11659" y="17615"/>
                    <a:pt x="762" y="19717"/>
                  </a:cubicBezTo>
                  <a:lnTo>
                    <a:pt x="762" y="25908"/>
                  </a:lnTo>
                  <a:cubicBezTo>
                    <a:pt x="8476" y="25134"/>
                    <a:pt x="16265" y="26145"/>
                    <a:pt x="23527" y="28861"/>
                  </a:cubicBezTo>
                  <a:cubicBezTo>
                    <a:pt x="27337" y="31052"/>
                    <a:pt x="29051" y="36290"/>
                    <a:pt x="28861" y="44482"/>
                  </a:cubicBezTo>
                  <a:lnTo>
                    <a:pt x="28861" y="154496"/>
                  </a:lnTo>
                  <a:cubicBezTo>
                    <a:pt x="29530" y="162111"/>
                    <a:pt x="27012" y="169664"/>
                    <a:pt x="21908" y="175355"/>
                  </a:cubicBezTo>
                  <a:cubicBezTo>
                    <a:pt x="15674" y="180162"/>
                    <a:pt x="7827" y="182380"/>
                    <a:pt x="0" y="181547"/>
                  </a:cubicBezTo>
                  <a:close/>
                </a:path>
              </a:pathLst>
            </a:custGeom>
            <a:solidFill>
              <a:srgbClr val="F18A00"/>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96F2375-5D7F-4830-A055-5FDFACDB7B2C}"/>
                </a:ext>
              </a:extLst>
            </p:cNvPr>
            <p:cNvSpPr/>
            <p:nvPr/>
          </p:nvSpPr>
          <p:spPr>
            <a:xfrm>
              <a:off x="5727096" y="4026694"/>
              <a:ext cx="86963" cy="185642"/>
            </a:xfrm>
            <a:custGeom>
              <a:avLst/>
              <a:gdLst>
                <a:gd name="connsiteX0" fmla="*/ 66485 w 86963"/>
                <a:gd name="connsiteY0" fmla="*/ 173641 h 185642"/>
                <a:gd name="connsiteX1" fmla="*/ 61436 w 86963"/>
                <a:gd name="connsiteY1" fmla="*/ 154591 h 185642"/>
                <a:gd name="connsiteX2" fmla="*/ 61436 w 86963"/>
                <a:gd name="connsiteY2" fmla="*/ 0 h 185642"/>
                <a:gd name="connsiteX3" fmla="*/ 34100 w 86963"/>
                <a:gd name="connsiteY3" fmla="*/ 10192 h 185642"/>
                <a:gd name="connsiteX4" fmla="*/ 1524 w 86963"/>
                <a:gd name="connsiteY4" fmla="*/ 18574 h 185642"/>
                <a:gd name="connsiteX5" fmla="*/ 1524 w 86963"/>
                <a:gd name="connsiteY5" fmla="*/ 24765 h 185642"/>
                <a:gd name="connsiteX6" fmla="*/ 24479 w 86963"/>
                <a:gd name="connsiteY6" fmla="*/ 28861 h 185642"/>
                <a:gd name="connsiteX7" fmla="*/ 28004 w 86963"/>
                <a:gd name="connsiteY7" fmla="*/ 45053 h 185642"/>
                <a:gd name="connsiteX8" fmla="*/ 28004 w 86963"/>
                <a:gd name="connsiteY8" fmla="*/ 154496 h 185642"/>
                <a:gd name="connsiteX9" fmla="*/ 21908 w 86963"/>
                <a:gd name="connsiteY9" fmla="*/ 173546 h 185642"/>
                <a:gd name="connsiteX10" fmla="*/ 0 w 86963"/>
                <a:gd name="connsiteY10" fmla="*/ 179927 h 185642"/>
                <a:gd name="connsiteX11" fmla="*/ 0 w 86963"/>
                <a:gd name="connsiteY11" fmla="*/ 185642 h 185642"/>
                <a:gd name="connsiteX12" fmla="*/ 86963 w 86963"/>
                <a:gd name="connsiteY12" fmla="*/ 185642 h 185642"/>
                <a:gd name="connsiteX13" fmla="*/ 86963 w 86963"/>
                <a:gd name="connsiteY13" fmla="*/ 179927 h 185642"/>
                <a:gd name="connsiteX14" fmla="*/ 66485 w 86963"/>
                <a:gd name="connsiteY14" fmla="*/ 173546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63" h="185642">
                  <a:moveTo>
                    <a:pt x="66485" y="173641"/>
                  </a:moveTo>
                  <a:cubicBezTo>
                    <a:pt x="62533" y="168120"/>
                    <a:pt x="60738" y="161344"/>
                    <a:pt x="61436" y="154591"/>
                  </a:cubicBezTo>
                  <a:lnTo>
                    <a:pt x="61436" y="0"/>
                  </a:lnTo>
                  <a:cubicBezTo>
                    <a:pt x="53816" y="3239"/>
                    <a:pt x="44672" y="6667"/>
                    <a:pt x="34100" y="10192"/>
                  </a:cubicBezTo>
                  <a:cubicBezTo>
                    <a:pt x="23440" y="13710"/>
                    <a:pt x="12558" y="16510"/>
                    <a:pt x="1524" y="18574"/>
                  </a:cubicBezTo>
                  <a:lnTo>
                    <a:pt x="1524" y="24765"/>
                  </a:lnTo>
                  <a:cubicBezTo>
                    <a:pt x="9417" y="23658"/>
                    <a:pt x="17457" y="25093"/>
                    <a:pt x="24479" y="28861"/>
                  </a:cubicBezTo>
                  <a:cubicBezTo>
                    <a:pt x="27840" y="33540"/>
                    <a:pt x="29115" y="39401"/>
                    <a:pt x="28004" y="45053"/>
                  </a:cubicBezTo>
                  <a:lnTo>
                    <a:pt x="28004" y="154496"/>
                  </a:lnTo>
                  <a:cubicBezTo>
                    <a:pt x="28614" y="161407"/>
                    <a:pt x="26417" y="168273"/>
                    <a:pt x="21908" y="173546"/>
                  </a:cubicBezTo>
                  <a:cubicBezTo>
                    <a:pt x="15716" y="178447"/>
                    <a:pt x="7855" y="180737"/>
                    <a:pt x="0" y="179927"/>
                  </a:cubicBezTo>
                  <a:lnTo>
                    <a:pt x="0" y="185642"/>
                  </a:lnTo>
                  <a:lnTo>
                    <a:pt x="86963" y="185642"/>
                  </a:lnTo>
                  <a:lnTo>
                    <a:pt x="86963" y="179927"/>
                  </a:lnTo>
                  <a:cubicBezTo>
                    <a:pt x="79539" y="180821"/>
                    <a:pt x="72087" y="178498"/>
                    <a:pt x="66485" y="173546"/>
                  </a:cubicBezTo>
                </a:path>
              </a:pathLst>
            </a:custGeom>
            <a:solidFill>
              <a:srgbClr val="F18A00"/>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4D96BF3-1DA6-46A3-957B-8557883859C9}"/>
                </a:ext>
              </a:extLst>
            </p:cNvPr>
            <p:cNvSpPr/>
            <p:nvPr/>
          </p:nvSpPr>
          <p:spPr>
            <a:xfrm>
              <a:off x="5752242" y="3947037"/>
              <a:ext cx="42101" cy="43394"/>
            </a:xfrm>
            <a:custGeom>
              <a:avLst/>
              <a:gdLst>
                <a:gd name="connsiteX0" fmla="*/ 5048 w 42101"/>
                <a:gd name="connsiteY0" fmla="*/ 36032 h 43394"/>
                <a:gd name="connsiteX1" fmla="*/ 21050 w 42101"/>
                <a:gd name="connsiteY1" fmla="*/ 43366 h 43394"/>
                <a:gd name="connsiteX2" fmla="*/ 37052 w 42101"/>
                <a:gd name="connsiteY2" fmla="*/ 36413 h 43394"/>
                <a:gd name="connsiteX3" fmla="*/ 42100 w 42101"/>
                <a:gd name="connsiteY3" fmla="*/ 21554 h 43394"/>
                <a:gd name="connsiteX4" fmla="*/ 37052 w 42101"/>
                <a:gd name="connsiteY4" fmla="*/ 6981 h 43394"/>
                <a:gd name="connsiteX5" fmla="*/ 21050 w 42101"/>
                <a:gd name="connsiteY5" fmla="*/ 28 h 43394"/>
                <a:gd name="connsiteX6" fmla="*/ 5048 w 42101"/>
                <a:gd name="connsiteY6" fmla="*/ 7362 h 43394"/>
                <a:gd name="connsiteX7" fmla="*/ 0 w 42101"/>
                <a:gd name="connsiteY7" fmla="*/ 21554 h 43394"/>
                <a:gd name="connsiteX8" fmla="*/ 5048 w 42101"/>
                <a:gd name="connsiteY8" fmla="*/ 36032 h 4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1" h="43394">
                  <a:moveTo>
                    <a:pt x="5048" y="36032"/>
                  </a:moveTo>
                  <a:cubicBezTo>
                    <a:pt x="8971" y="40807"/>
                    <a:pt x="14872" y="43512"/>
                    <a:pt x="21050" y="43366"/>
                  </a:cubicBezTo>
                  <a:cubicBezTo>
                    <a:pt x="27181" y="43693"/>
                    <a:pt x="33108" y="41118"/>
                    <a:pt x="37052" y="36413"/>
                  </a:cubicBezTo>
                  <a:cubicBezTo>
                    <a:pt x="40366" y="32173"/>
                    <a:pt x="42145" y="26935"/>
                    <a:pt x="42100" y="21554"/>
                  </a:cubicBezTo>
                  <a:cubicBezTo>
                    <a:pt x="42118" y="16265"/>
                    <a:pt x="40338" y="11126"/>
                    <a:pt x="37052" y="6981"/>
                  </a:cubicBezTo>
                  <a:cubicBezTo>
                    <a:pt x="33108" y="2277"/>
                    <a:pt x="27181" y="-299"/>
                    <a:pt x="21050" y="28"/>
                  </a:cubicBezTo>
                  <a:cubicBezTo>
                    <a:pt x="14863" y="-161"/>
                    <a:pt x="8944" y="2552"/>
                    <a:pt x="5048" y="7362"/>
                  </a:cubicBezTo>
                  <a:cubicBezTo>
                    <a:pt x="1880" y="11425"/>
                    <a:pt x="110" y="16403"/>
                    <a:pt x="0" y="21554"/>
                  </a:cubicBezTo>
                  <a:cubicBezTo>
                    <a:pt x="75" y="26799"/>
                    <a:pt x="1846" y="31878"/>
                    <a:pt x="5048" y="36032"/>
                  </a:cubicBezTo>
                </a:path>
              </a:pathLst>
            </a:custGeom>
            <a:solidFill>
              <a:srgbClr val="F18A00"/>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9279F4E-AD10-44C6-B84B-F97046A224A1}"/>
                </a:ext>
              </a:extLst>
            </p:cNvPr>
            <p:cNvSpPr/>
            <p:nvPr/>
          </p:nvSpPr>
          <p:spPr>
            <a:xfrm>
              <a:off x="5827465" y="4026610"/>
              <a:ext cx="121855" cy="190777"/>
            </a:xfrm>
            <a:custGeom>
              <a:avLst/>
              <a:gdLst>
                <a:gd name="connsiteX0" fmla="*/ 78796 w 121855"/>
                <a:gd name="connsiteY0" fmla="*/ 3513 h 190777"/>
                <a:gd name="connsiteX1" fmla="*/ 54603 w 121855"/>
                <a:gd name="connsiteY1" fmla="*/ 84 h 190777"/>
                <a:gd name="connsiteX2" fmla="*/ 13740 w 121855"/>
                <a:gd name="connsiteY2" fmla="*/ 14943 h 190777"/>
                <a:gd name="connsiteX3" fmla="*/ 24 w 121855"/>
                <a:gd name="connsiteY3" fmla="*/ 49709 h 190777"/>
                <a:gd name="connsiteX4" fmla="*/ 14502 w 121855"/>
                <a:gd name="connsiteY4" fmla="*/ 84856 h 190777"/>
                <a:gd name="connsiteX5" fmla="*/ 47268 w 121855"/>
                <a:gd name="connsiteY5" fmla="*/ 106573 h 190777"/>
                <a:gd name="connsiteX6" fmla="*/ 80225 w 121855"/>
                <a:gd name="connsiteY6" fmla="*/ 125623 h 190777"/>
                <a:gd name="connsiteX7" fmla="*/ 95560 w 121855"/>
                <a:gd name="connsiteY7" fmla="*/ 151722 h 190777"/>
                <a:gd name="connsiteX8" fmla="*/ 86035 w 121855"/>
                <a:gd name="connsiteY8" fmla="*/ 173534 h 190777"/>
                <a:gd name="connsiteX9" fmla="*/ 61175 w 121855"/>
                <a:gd name="connsiteY9" fmla="*/ 181821 h 190777"/>
                <a:gd name="connsiteX10" fmla="*/ 26599 w 121855"/>
                <a:gd name="connsiteY10" fmla="*/ 164961 h 190777"/>
                <a:gd name="connsiteX11" fmla="*/ 6978 w 121855"/>
                <a:gd name="connsiteY11" fmla="*/ 126099 h 190777"/>
                <a:gd name="connsiteX12" fmla="*/ 786 w 121855"/>
                <a:gd name="connsiteY12" fmla="*/ 126099 h 190777"/>
                <a:gd name="connsiteX13" fmla="*/ 2977 w 121855"/>
                <a:gd name="connsiteY13" fmla="*/ 189060 h 190777"/>
                <a:gd name="connsiteX14" fmla="*/ 9264 w 121855"/>
                <a:gd name="connsiteY14" fmla="*/ 189060 h 190777"/>
                <a:gd name="connsiteX15" fmla="*/ 12026 w 121855"/>
                <a:gd name="connsiteY15" fmla="*/ 184392 h 190777"/>
                <a:gd name="connsiteX16" fmla="*/ 17836 w 121855"/>
                <a:gd name="connsiteY16" fmla="*/ 182773 h 190777"/>
                <a:gd name="connsiteX17" fmla="*/ 34314 w 121855"/>
                <a:gd name="connsiteY17" fmla="*/ 186678 h 190777"/>
                <a:gd name="connsiteX18" fmla="*/ 65175 w 121855"/>
                <a:gd name="connsiteY18" fmla="*/ 190774 h 190777"/>
                <a:gd name="connsiteX19" fmla="*/ 105466 w 121855"/>
                <a:gd name="connsiteY19" fmla="*/ 175725 h 190777"/>
                <a:gd name="connsiteX20" fmla="*/ 121849 w 121855"/>
                <a:gd name="connsiteY20" fmla="*/ 137625 h 190777"/>
                <a:gd name="connsiteX21" fmla="*/ 106704 w 121855"/>
                <a:gd name="connsiteY21" fmla="*/ 101334 h 190777"/>
                <a:gd name="connsiteX22" fmla="*/ 73748 w 121855"/>
                <a:gd name="connsiteY22" fmla="*/ 79332 h 190777"/>
                <a:gd name="connsiteX23" fmla="*/ 40887 w 121855"/>
                <a:gd name="connsiteY23" fmla="*/ 60282 h 190777"/>
                <a:gd name="connsiteX24" fmla="*/ 26313 w 121855"/>
                <a:gd name="connsiteY24" fmla="*/ 34850 h 190777"/>
                <a:gd name="connsiteX25" fmla="*/ 34695 w 121855"/>
                <a:gd name="connsiteY25" fmla="*/ 16943 h 190777"/>
                <a:gd name="connsiteX26" fmla="*/ 55936 w 121855"/>
                <a:gd name="connsiteY26" fmla="*/ 9228 h 190777"/>
                <a:gd name="connsiteX27" fmla="*/ 87178 w 121855"/>
                <a:gd name="connsiteY27" fmla="*/ 22848 h 190777"/>
                <a:gd name="connsiteX28" fmla="*/ 101561 w 121855"/>
                <a:gd name="connsiteY28" fmla="*/ 55138 h 190777"/>
                <a:gd name="connsiteX29" fmla="*/ 108990 w 121855"/>
                <a:gd name="connsiteY29" fmla="*/ 55138 h 190777"/>
                <a:gd name="connsiteX30" fmla="*/ 105942 w 121855"/>
                <a:gd name="connsiteY30" fmla="*/ 84 h 190777"/>
                <a:gd name="connsiteX31" fmla="*/ 100418 w 121855"/>
                <a:gd name="connsiteY31" fmla="*/ 84 h 190777"/>
                <a:gd name="connsiteX32" fmla="*/ 96417 w 121855"/>
                <a:gd name="connsiteY32" fmla="*/ 5513 h 190777"/>
                <a:gd name="connsiteX33" fmla="*/ 91178 w 121855"/>
                <a:gd name="connsiteY33" fmla="*/ 7037 h 190777"/>
                <a:gd name="connsiteX34" fmla="*/ 78796 w 121855"/>
                <a:gd name="connsiteY34" fmla="*/ 3513 h 1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855" h="190777">
                  <a:moveTo>
                    <a:pt x="78796" y="3513"/>
                  </a:moveTo>
                  <a:cubicBezTo>
                    <a:pt x="70934" y="1232"/>
                    <a:pt x="62789" y="77"/>
                    <a:pt x="54603" y="84"/>
                  </a:cubicBezTo>
                  <a:cubicBezTo>
                    <a:pt x="39525" y="-746"/>
                    <a:pt x="24763" y="4622"/>
                    <a:pt x="13740" y="14943"/>
                  </a:cubicBezTo>
                  <a:cubicBezTo>
                    <a:pt x="4697" y="24227"/>
                    <a:pt x="-244" y="36751"/>
                    <a:pt x="24" y="49709"/>
                  </a:cubicBezTo>
                  <a:cubicBezTo>
                    <a:pt x="-404" y="62957"/>
                    <a:pt x="4867" y="75754"/>
                    <a:pt x="14502" y="84856"/>
                  </a:cubicBezTo>
                  <a:cubicBezTo>
                    <a:pt x="24235" y="93746"/>
                    <a:pt x="35289" y="101072"/>
                    <a:pt x="47268" y="106573"/>
                  </a:cubicBezTo>
                  <a:cubicBezTo>
                    <a:pt x="58809" y="111910"/>
                    <a:pt x="69840" y="118286"/>
                    <a:pt x="80225" y="125623"/>
                  </a:cubicBezTo>
                  <a:cubicBezTo>
                    <a:pt x="89231" y="131356"/>
                    <a:pt x="94935" y="141064"/>
                    <a:pt x="95560" y="151722"/>
                  </a:cubicBezTo>
                  <a:cubicBezTo>
                    <a:pt x="95708" y="160032"/>
                    <a:pt x="92231" y="167994"/>
                    <a:pt x="86035" y="173534"/>
                  </a:cubicBezTo>
                  <a:cubicBezTo>
                    <a:pt x="79043" y="179248"/>
                    <a:pt x="70197" y="182197"/>
                    <a:pt x="61175" y="181821"/>
                  </a:cubicBezTo>
                  <a:cubicBezTo>
                    <a:pt x="47670" y="181817"/>
                    <a:pt x="34918" y="175599"/>
                    <a:pt x="26599" y="164961"/>
                  </a:cubicBezTo>
                  <a:cubicBezTo>
                    <a:pt x="17677" y="153354"/>
                    <a:pt x="11020" y="140170"/>
                    <a:pt x="6978" y="126099"/>
                  </a:cubicBezTo>
                  <a:lnTo>
                    <a:pt x="786" y="126099"/>
                  </a:lnTo>
                  <a:lnTo>
                    <a:pt x="2977" y="189060"/>
                  </a:lnTo>
                  <a:lnTo>
                    <a:pt x="9264" y="189060"/>
                  </a:lnTo>
                  <a:cubicBezTo>
                    <a:pt x="9305" y="187128"/>
                    <a:pt x="10352" y="185358"/>
                    <a:pt x="12026" y="184392"/>
                  </a:cubicBezTo>
                  <a:cubicBezTo>
                    <a:pt x="13771" y="183315"/>
                    <a:pt x="15785" y="182753"/>
                    <a:pt x="17836" y="182773"/>
                  </a:cubicBezTo>
                  <a:cubicBezTo>
                    <a:pt x="23406" y="183724"/>
                    <a:pt x="28910" y="185029"/>
                    <a:pt x="34314" y="186678"/>
                  </a:cubicBezTo>
                  <a:cubicBezTo>
                    <a:pt x="44420" y="189173"/>
                    <a:pt x="54769" y="190546"/>
                    <a:pt x="65175" y="190774"/>
                  </a:cubicBezTo>
                  <a:cubicBezTo>
                    <a:pt x="80007" y="190926"/>
                    <a:pt x="94366" y="185563"/>
                    <a:pt x="105466" y="175725"/>
                  </a:cubicBezTo>
                  <a:cubicBezTo>
                    <a:pt x="116122" y="165950"/>
                    <a:pt x="122085" y="152083"/>
                    <a:pt x="121849" y="137625"/>
                  </a:cubicBezTo>
                  <a:cubicBezTo>
                    <a:pt x="122036" y="123954"/>
                    <a:pt x="116554" y="110816"/>
                    <a:pt x="106704" y="101334"/>
                  </a:cubicBezTo>
                  <a:cubicBezTo>
                    <a:pt x="96914" y="92351"/>
                    <a:pt x="85798" y="84930"/>
                    <a:pt x="73748" y="79332"/>
                  </a:cubicBezTo>
                  <a:cubicBezTo>
                    <a:pt x="62267" y="73937"/>
                    <a:pt x="51273" y="67563"/>
                    <a:pt x="40887" y="60282"/>
                  </a:cubicBezTo>
                  <a:cubicBezTo>
                    <a:pt x="32069" y="54787"/>
                    <a:pt x="26596" y="45236"/>
                    <a:pt x="26313" y="34850"/>
                  </a:cubicBezTo>
                  <a:cubicBezTo>
                    <a:pt x="26405" y="27954"/>
                    <a:pt x="29459" y="21431"/>
                    <a:pt x="34695" y="16943"/>
                  </a:cubicBezTo>
                  <a:cubicBezTo>
                    <a:pt x="40615" y="11897"/>
                    <a:pt x="48158" y="9157"/>
                    <a:pt x="55936" y="9228"/>
                  </a:cubicBezTo>
                  <a:cubicBezTo>
                    <a:pt x="67873" y="8815"/>
                    <a:pt x="79357" y="13821"/>
                    <a:pt x="87178" y="22848"/>
                  </a:cubicBezTo>
                  <a:cubicBezTo>
                    <a:pt x="94553" y="32266"/>
                    <a:pt x="99493" y="43356"/>
                    <a:pt x="101561" y="55138"/>
                  </a:cubicBezTo>
                  <a:lnTo>
                    <a:pt x="108990" y="55138"/>
                  </a:lnTo>
                  <a:lnTo>
                    <a:pt x="105942" y="84"/>
                  </a:lnTo>
                  <a:lnTo>
                    <a:pt x="100418" y="84"/>
                  </a:lnTo>
                  <a:cubicBezTo>
                    <a:pt x="99631" y="2239"/>
                    <a:pt x="98242" y="4123"/>
                    <a:pt x="96417" y="5513"/>
                  </a:cubicBezTo>
                  <a:cubicBezTo>
                    <a:pt x="94857" y="6521"/>
                    <a:pt x="93036" y="7051"/>
                    <a:pt x="91178" y="7037"/>
                  </a:cubicBezTo>
                  <a:cubicBezTo>
                    <a:pt x="86958" y="6218"/>
                    <a:pt x="82815" y="5039"/>
                    <a:pt x="78796" y="3513"/>
                  </a:cubicBezTo>
                </a:path>
              </a:pathLst>
            </a:custGeom>
            <a:solidFill>
              <a:srgbClr val="F18A00"/>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8F0E6B49-0422-4AAF-B816-5F92FF6FE052}"/>
                </a:ext>
              </a:extLst>
            </p:cNvPr>
            <p:cNvSpPr/>
            <p:nvPr/>
          </p:nvSpPr>
          <p:spPr>
            <a:xfrm>
              <a:off x="5955982" y="3935063"/>
              <a:ext cx="193547" cy="277749"/>
            </a:xfrm>
            <a:custGeom>
              <a:avLst/>
              <a:gdLst>
                <a:gd name="connsiteX0" fmla="*/ 61341 w 193547"/>
                <a:gd name="connsiteY0" fmla="*/ 134969 h 277749"/>
                <a:gd name="connsiteX1" fmla="*/ 79724 w 193547"/>
                <a:gd name="connsiteY1" fmla="*/ 120205 h 277749"/>
                <a:gd name="connsiteX2" fmla="*/ 103251 w 193547"/>
                <a:gd name="connsiteY2" fmla="*/ 114109 h 277749"/>
                <a:gd name="connsiteX3" fmla="*/ 129159 w 193547"/>
                <a:gd name="connsiteY3" fmla="*/ 127349 h 277749"/>
                <a:gd name="connsiteX4" fmla="*/ 135827 w 193547"/>
                <a:gd name="connsiteY4" fmla="*/ 154495 h 277749"/>
                <a:gd name="connsiteX5" fmla="*/ 135827 w 193547"/>
                <a:gd name="connsiteY5" fmla="*/ 244031 h 277749"/>
                <a:gd name="connsiteX6" fmla="*/ 130588 w 193547"/>
                <a:gd name="connsiteY6" fmla="*/ 264890 h 277749"/>
                <a:gd name="connsiteX7" fmla="*/ 107823 w 193547"/>
                <a:gd name="connsiteY7" fmla="*/ 271844 h 277749"/>
                <a:gd name="connsiteX8" fmla="*/ 107823 w 193547"/>
                <a:gd name="connsiteY8" fmla="*/ 277559 h 277749"/>
                <a:gd name="connsiteX9" fmla="*/ 193548 w 193547"/>
                <a:gd name="connsiteY9" fmla="*/ 277559 h 277749"/>
                <a:gd name="connsiteX10" fmla="*/ 193548 w 193547"/>
                <a:gd name="connsiteY10" fmla="*/ 271844 h 277749"/>
                <a:gd name="connsiteX11" fmla="*/ 173260 w 193547"/>
                <a:gd name="connsiteY11" fmla="*/ 265176 h 277749"/>
                <a:gd name="connsiteX12" fmla="*/ 168783 w 193547"/>
                <a:gd name="connsiteY12" fmla="*/ 244031 h 277749"/>
                <a:gd name="connsiteX13" fmla="*/ 168783 w 193547"/>
                <a:gd name="connsiteY13" fmla="*/ 144494 h 277749"/>
                <a:gd name="connsiteX14" fmla="*/ 157829 w 193547"/>
                <a:gd name="connsiteY14" fmla="*/ 107251 h 277749"/>
                <a:gd name="connsiteX15" fmla="*/ 121825 w 193547"/>
                <a:gd name="connsiteY15" fmla="*/ 91630 h 277749"/>
                <a:gd name="connsiteX16" fmla="*/ 87154 w 193547"/>
                <a:gd name="connsiteY16" fmla="*/ 101727 h 277749"/>
                <a:gd name="connsiteX17" fmla="*/ 61341 w 193547"/>
                <a:gd name="connsiteY17" fmla="*/ 121920 h 277749"/>
                <a:gd name="connsiteX18" fmla="*/ 61341 w 193547"/>
                <a:gd name="connsiteY18" fmla="*/ 0 h 277749"/>
                <a:gd name="connsiteX19" fmla="*/ 33528 w 193547"/>
                <a:gd name="connsiteY19" fmla="*/ 10477 h 277749"/>
                <a:gd name="connsiteX20" fmla="*/ 1429 w 193547"/>
                <a:gd name="connsiteY20" fmla="*/ 18574 h 277749"/>
                <a:gd name="connsiteX21" fmla="*/ 1429 w 193547"/>
                <a:gd name="connsiteY21" fmla="*/ 24955 h 277749"/>
                <a:gd name="connsiteX22" fmla="*/ 26384 w 193547"/>
                <a:gd name="connsiteY22" fmla="*/ 31909 h 277749"/>
                <a:gd name="connsiteX23" fmla="*/ 28099 w 193547"/>
                <a:gd name="connsiteY23" fmla="*/ 43434 h 277749"/>
                <a:gd name="connsiteX24" fmla="*/ 28099 w 193547"/>
                <a:gd name="connsiteY24" fmla="*/ 243459 h 277749"/>
                <a:gd name="connsiteX25" fmla="*/ 21908 w 193547"/>
                <a:gd name="connsiteY25" fmla="*/ 265843 h 277749"/>
                <a:gd name="connsiteX26" fmla="*/ 0 w 193547"/>
                <a:gd name="connsiteY26" fmla="*/ 272034 h 277749"/>
                <a:gd name="connsiteX27" fmla="*/ 0 w 193547"/>
                <a:gd name="connsiteY27" fmla="*/ 277749 h 277749"/>
                <a:gd name="connsiteX28" fmla="*/ 87821 w 193547"/>
                <a:gd name="connsiteY28" fmla="*/ 277749 h 277749"/>
                <a:gd name="connsiteX29" fmla="*/ 87821 w 193547"/>
                <a:gd name="connsiteY29" fmla="*/ 272034 h 277749"/>
                <a:gd name="connsiteX30" fmla="*/ 67056 w 193547"/>
                <a:gd name="connsiteY30" fmla="*/ 265843 h 277749"/>
                <a:gd name="connsiteX31" fmla="*/ 61436 w 193547"/>
                <a:gd name="connsiteY31" fmla="*/ 243459 h 27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547" h="277749">
                  <a:moveTo>
                    <a:pt x="61341" y="134969"/>
                  </a:moveTo>
                  <a:cubicBezTo>
                    <a:pt x="66785" y="129253"/>
                    <a:pt x="72967" y="124287"/>
                    <a:pt x="79724" y="120205"/>
                  </a:cubicBezTo>
                  <a:cubicBezTo>
                    <a:pt x="86907" y="116173"/>
                    <a:pt x="95014" y="114073"/>
                    <a:pt x="103251" y="114109"/>
                  </a:cubicBezTo>
                  <a:cubicBezTo>
                    <a:pt x="113655" y="113467"/>
                    <a:pt x="123585" y="118541"/>
                    <a:pt x="129159" y="127349"/>
                  </a:cubicBezTo>
                  <a:cubicBezTo>
                    <a:pt x="133850" y="135607"/>
                    <a:pt x="136158" y="145004"/>
                    <a:pt x="135827" y="154495"/>
                  </a:cubicBezTo>
                  <a:lnTo>
                    <a:pt x="135827" y="244031"/>
                  </a:lnTo>
                  <a:cubicBezTo>
                    <a:pt x="136588" y="251383"/>
                    <a:pt x="134733" y="258769"/>
                    <a:pt x="130588" y="264890"/>
                  </a:cubicBezTo>
                  <a:cubicBezTo>
                    <a:pt x="124372" y="270409"/>
                    <a:pt x="116061" y="272947"/>
                    <a:pt x="107823" y="271844"/>
                  </a:cubicBezTo>
                  <a:lnTo>
                    <a:pt x="107823" y="277559"/>
                  </a:lnTo>
                  <a:lnTo>
                    <a:pt x="193548" y="277559"/>
                  </a:lnTo>
                  <a:lnTo>
                    <a:pt x="193548" y="271844"/>
                  </a:lnTo>
                  <a:cubicBezTo>
                    <a:pt x="186119" y="272873"/>
                    <a:pt x="178630" y="270412"/>
                    <a:pt x="173260" y="265176"/>
                  </a:cubicBezTo>
                  <a:cubicBezTo>
                    <a:pt x="169546" y="258787"/>
                    <a:pt x="167977" y="251376"/>
                    <a:pt x="168783" y="244031"/>
                  </a:cubicBezTo>
                  <a:lnTo>
                    <a:pt x="168783" y="144494"/>
                  </a:lnTo>
                  <a:cubicBezTo>
                    <a:pt x="169352" y="131210"/>
                    <a:pt x="165500" y="118112"/>
                    <a:pt x="157829" y="107251"/>
                  </a:cubicBezTo>
                  <a:cubicBezTo>
                    <a:pt x="148999" y="96610"/>
                    <a:pt x="135629" y="90809"/>
                    <a:pt x="121825" y="91630"/>
                  </a:cubicBezTo>
                  <a:cubicBezTo>
                    <a:pt x="109569" y="91810"/>
                    <a:pt x="97590" y="95299"/>
                    <a:pt x="87154" y="101727"/>
                  </a:cubicBezTo>
                  <a:cubicBezTo>
                    <a:pt x="77783" y="107416"/>
                    <a:pt x="69119" y="114194"/>
                    <a:pt x="61341" y="121920"/>
                  </a:cubicBezTo>
                  <a:lnTo>
                    <a:pt x="61341" y="0"/>
                  </a:lnTo>
                  <a:cubicBezTo>
                    <a:pt x="53626" y="3334"/>
                    <a:pt x="44387" y="6763"/>
                    <a:pt x="33528" y="10477"/>
                  </a:cubicBezTo>
                  <a:cubicBezTo>
                    <a:pt x="23057" y="14012"/>
                    <a:pt x="12324" y="16719"/>
                    <a:pt x="1429" y="18574"/>
                  </a:cubicBezTo>
                  <a:lnTo>
                    <a:pt x="1429" y="24955"/>
                  </a:lnTo>
                  <a:cubicBezTo>
                    <a:pt x="16097" y="24955"/>
                    <a:pt x="24384" y="27623"/>
                    <a:pt x="26384" y="31909"/>
                  </a:cubicBezTo>
                  <a:cubicBezTo>
                    <a:pt x="28276" y="35435"/>
                    <a:pt x="28882" y="39510"/>
                    <a:pt x="28099" y="43434"/>
                  </a:cubicBezTo>
                  <a:lnTo>
                    <a:pt x="28099" y="243459"/>
                  </a:lnTo>
                  <a:cubicBezTo>
                    <a:pt x="29008" y="251440"/>
                    <a:pt x="26789" y="259463"/>
                    <a:pt x="21908" y="265843"/>
                  </a:cubicBezTo>
                  <a:cubicBezTo>
                    <a:pt x="15736" y="270771"/>
                    <a:pt x="7838" y="273003"/>
                    <a:pt x="0" y="272034"/>
                  </a:cubicBezTo>
                  <a:lnTo>
                    <a:pt x="0" y="277749"/>
                  </a:lnTo>
                  <a:lnTo>
                    <a:pt x="87821" y="277749"/>
                  </a:lnTo>
                  <a:lnTo>
                    <a:pt x="87821" y="272034"/>
                  </a:lnTo>
                  <a:cubicBezTo>
                    <a:pt x="80332" y="273039"/>
                    <a:pt x="72772" y="270785"/>
                    <a:pt x="67056" y="265843"/>
                  </a:cubicBezTo>
                  <a:cubicBezTo>
                    <a:pt x="62562" y="259296"/>
                    <a:pt x="60568" y="251353"/>
                    <a:pt x="61436" y="243459"/>
                  </a:cubicBezTo>
                  <a:close/>
                </a:path>
              </a:pathLst>
            </a:custGeom>
            <a:solidFill>
              <a:srgbClr val="F18A00"/>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E6D0C48-B1F7-4D91-BA7D-84867066D50B}"/>
                </a:ext>
              </a:extLst>
            </p:cNvPr>
            <p:cNvSpPr/>
            <p:nvPr/>
          </p:nvSpPr>
          <p:spPr>
            <a:xfrm>
              <a:off x="6172390" y="3947350"/>
              <a:ext cx="276987" cy="264890"/>
            </a:xfrm>
            <a:custGeom>
              <a:avLst/>
              <a:gdLst>
                <a:gd name="connsiteX0" fmla="*/ 22669 w 276987"/>
                <a:gd name="connsiteY0" fmla="*/ 55626 h 264890"/>
                <a:gd name="connsiteX1" fmla="*/ 138113 w 276987"/>
                <a:gd name="connsiteY1" fmla="*/ 264890 h 264890"/>
                <a:gd name="connsiteX2" fmla="*/ 254317 w 276987"/>
                <a:gd name="connsiteY2" fmla="*/ 56007 h 264890"/>
                <a:gd name="connsiteX3" fmla="*/ 254317 w 276987"/>
                <a:gd name="connsiteY3" fmla="*/ 264890 h 264890"/>
                <a:gd name="connsiteX4" fmla="*/ 276987 w 276987"/>
                <a:gd name="connsiteY4" fmla="*/ 264890 h 264890"/>
                <a:gd name="connsiteX5" fmla="*/ 276987 w 276987"/>
                <a:gd name="connsiteY5" fmla="*/ 0 h 264890"/>
                <a:gd name="connsiteX6" fmla="*/ 259080 w 276987"/>
                <a:gd name="connsiteY6" fmla="*/ 0 h 264890"/>
                <a:gd name="connsiteX7" fmla="*/ 138113 w 276987"/>
                <a:gd name="connsiteY7" fmla="*/ 218408 h 264890"/>
                <a:gd name="connsiteX8" fmla="*/ 18288 w 276987"/>
                <a:gd name="connsiteY8" fmla="*/ 0 h 264890"/>
                <a:gd name="connsiteX9" fmla="*/ 0 w 276987"/>
                <a:gd name="connsiteY9" fmla="*/ 0 h 264890"/>
                <a:gd name="connsiteX10" fmla="*/ 0 w 276987"/>
                <a:gd name="connsiteY10" fmla="*/ 264890 h 264890"/>
                <a:gd name="connsiteX11" fmla="*/ 22669 w 276987"/>
                <a:gd name="connsiteY11" fmla="*/ 264890 h 264890"/>
                <a:gd name="connsiteX12" fmla="*/ 22669 w 276987"/>
                <a:gd name="connsiteY12" fmla="*/ 55626 h 2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987" h="264890">
                  <a:moveTo>
                    <a:pt x="22669" y="55626"/>
                  </a:moveTo>
                  <a:lnTo>
                    <a:pt x="138113" y="264890"/>
                  </a:lnTo>
                  <a:lnTo>
                    <a:pt x="254317" y="56007"/>
                  </a:lnTo>
                  <a:lnTo>
                    <a:pt x="254317" y="264890"/>
                  </a:lnTo>
                  <a:lnTo>
                    <a:pt x="276987" y="264890"/>
                  </a:lnTo>
                  <a:lnTo>
                    <a:pt x="276987" y="0"/>
                  </a:lnTo>
                  <a:lnTo>
                    <a:pt x="259080" y="0"/>
                  </a:lnTo>
                  <a:lnTo>
                    <a:pt x="138113" y="218408"/>
                  </a:lnTo>
                  <a:lnTo>
                    <a:pt x="18288" y="0"/>
                  </a:lnTo>
                  <a:lnTo>
                    <a:pt x="0" y="0"/>
                  </a:lnTo>
                  <a:lnTo>
                    <a:pt x="0" y="264890"/>
                  </a:lnTo>
                  <a:lnTo>
                    <a:pt x="22669" y="264890"/>
                  </a:lnTo>
                  <a:lnTo>
                    <a:pt x="22669" y="55626"/>
                  </a:lnTo>
                  <a:close/>
                </a:path>
              </a:pathLst>
            </a:custGeom>
            <a:solidFill>
              <a:srgbClr val="A2A9AD"/>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C17A8A1-64D0-4FCA-B4AF-6AE8E1CC039E}"/>
                </a:ext>
              </a:extLst>
            </p:cNvPr>
            <p:cNvSpPr/>
            <p:nvPr/>
          </p:nvSpPr>
          <p:spPr>
            <a:xfrm>
              <a:off x="6475380" y="4026693"/>
              <a:ext cx="179260" cy="188978"/>
            </a:xfrm>
            <a:custGeom>
              <a:avLst/>
              <a:gdLst>
                <a:gd name="connsiteX0" fmla="*/ 157353 w 179260"/>
                <a:gd name="connsiteY0" fmla="*/ 83916 h 188978"/>
                <a:gd name="connsiteX1" fmla="*/ 22003 w 179260"/>
                <a:gd name="connsiteY1" fmla="*/ 83916 h 188978"/>
                <a:gd name="connsiteX2" fmla="*/ 32575 w 179260"/>
                <a:gd name="connsiteY2" fmla="*/ 49340 h 188978"/>
                <a:gd name="connsiteX3" fmla="*/ 88963 w 179260"/>
                <a:gd name="connsiteY3" fmla="*/ 18384 h 188978"/>
                <a:gd name="connsiteX4" fmla="*/ 146113 w 179260"/>
                <a:gd name="connsiteY4" fmla="*/ 48578 h 188978"/>
                <a:gd name="connsiteX5" fmla="*/ 156781 w 179260"/>
                <a:gd name="connsiteY5" fmla="*/ 83916 h 188978"/>
                <a:gd name="connsiteX6" fmla="*/ 178689 w 179260"/>
                <a:gd name="connsiteY6" fmla="*/ 89822 h 188978"/>
                <a:gd name="connsiteX7" fmla="*/ 91354 w 179260"/>
                <a:gd name="connsiteY7" fmla="*/ 9 h 188978"/>
                <a:gd name="connsiteX8" fmla="*/ 89725 w 179260"/>
                <a:gd name="connsiteY8" fmla="*/ 1 h 188978"/>
                <a:gd name="connsiteX9" fmla="*/ 0 w 179260"/>
                <a:gd name="connsiteY9" fmla="*/ 95251 h 188978"/>
                <a:gd name="connsiteX10" fmla="*/ 89725 w 179260"/>
                <a:gd name="connsiteY10" fmla="*/ 188977 h 188978"/>
                <a:gd name="connsiteX11" fmla="*/ 166878 w 179260"/>
                <a:gd name="connsiteY11" fmla="*/ 142876 h 188978"/>
                <a:gd name="connsiteX12" fmla="*/ 150590 w 179260"/>
                <a:gd name="connsiteY12" fmla="*/ 134113 h 188978"/>
                <a:gd name="connsiteX13" fmla="*/ 89059 w 179260"/>
                <a:gd name="connsiteY13" fmla="*/ 169832 h 188978"/>
                <a:gd name="connsiteX14" fmla="*/ 33909 w 179260"/>
                <a:gd name="connsiteY14" fmla="*/ 140495 h 188978"/>
                <a:gd name="connsiteX15" fmla="*/ 21241 w 179260"/>
                <a:gd name="connsiteY15" fmla="*/ 102395 h 188978"/>
                <a:gd name="connsiteX16" fmla="*/ 178403 w 179260"/>
                <a:gd name="connsiteY16" fmla="*/ 102395 h 188978"/>
                <a:gd name="connsiteX17" fmla="*/ 179260 w 179260"/>
                <a:gd name="connsiteY17" fmla="*/ 89631 h 18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260" h="188978">
                  <a:moveTo>
                    <a:pt x="157353" y="83916"/>
                  </a:moveTo>
                  <a:lnTo>
                    <a:pt x="22003" y="83916"/>
                  </a:lnTo>
                  <a:cubicBezTo>
                    <a:pt x="22649" y="71700"/>
                    <a:pt x="26279" y="59829"/>
                    <a:pt x="32575" y="49340"/>
                  </a:cubicBezTo>
                  <a:cubicBezTo>
                    <a:pt x="44571" y="29772"/>
                    <a:pt x="66014" y="18000"/>
                    <a:pt x="88963" y="18384"/>
                  </a:cubicBezTo>
                  <a:cubicBezTo>
                    <a:pt x="111810" y="18478"/>
                    <a:pt x="133161" y="29758"/>
                    <a:pt x="146113" y="48578"/>
                  </a:cubicBezTo>
                  <a:cubicBezTo>
                    <a:pt x="152924" y="59119"/>
                    <a:pt x="156622" y="71368"/>
                    <a:pt x="156781" y="83916"/>
                  </a:cubicBezTo>
                  <a:moveTo>
                    <a:pt x="178689" y="89822"/>
                  </a:moveTo>
                  <a:cubicBezTo>
                    <a:pt x="179373" y="40904"/>
                    <a:pt x="140272" y="693"/>
                    <a:pt x="91354" y="9"/>
                  </a:cubicBezTo>
                  <a:cubicBezTo>
                    <a:pt x="90811" y="1"/>
                    <a:pt x="90268" y="-2"/>
                    <a:pt x="89725" y="1"/>
                  </a:cubicBezTo>
                  <a:cubicBezTo>
                    <a:pt x="37338" y="1"/>
                    <a:pt x="0" y="39720"/>
                    <a:pt x="0" y="95251"/>
                  </a:cubicBezTo>
                  <a:cubicBezTo>
                    <a:pt x="0" y="150782"/>
                    <a:pt x="37338" y="188977"/>
                    <a:pt x="89725" y="188977"/>
                  </a:cubicBezTo>
                  <a:cubicBezTo>
                    <a:pt x="122024" y="189185"/>
                    <a:pt x="151758" y="171417"/>
                    <a:pt x="166878" y="142876"/>
                  </a:cubicBezTo>
                  <a:lnTo>
                    <a:pt x="150590" y="134113"/>
                  </a:lnTo>
                  <a:cubicBezTo>
                    <a:pt x="137763" y="155986"/>
                    <a:pt x="114414" y="169540"/>
                    <a:pt x="89059" y="169832"/>
                  </a:cubicBezTo>
                  <a:cubicBezTo>
                    <a:pt x="66948" y="169802"/>
                    <a:pt x="46291" y="158813"/>
                    <a:pt x="33909" y="140495"/>
                  </a:cubicBezTo>
                  <a:cubicBezTo>
                    <a:pt x="26006" y="129330"/>
                    <a:pt x="21597" y="116069"/>
                    <a:pt x="21241" y="102395"/>
                  </a:cubicBezTo>
                  <a:lnTo>
                    <a:pt x="178403" y="102395"/>
                  </a:lnTo>
                  <a:cubicBezTo>
                    <a:pt x="178403" y="96775"/>
                    <a:pt x="179260" y="92012"/>
                    <a:pt x="179260" y="89631"/>
                  </a:cubicBezTo>
                </a:path>
              </a:pathLst>
            </a:custGeom>
            <a:solidFill>
              <a:srgbClr val="A2A9AD"/>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550D400-F703-4953-B585-5493527AE650}"/>
                </a:ext>
              </a:extLst>
            </p:cNvPr>
            <p:cNvSpPr/>
            <p:nvPr/>
          </p:nvSpPr>
          <p:spPr>
            <a:xfrm>
              <a:off x="6663785" y="3968020"/>
              <a:ext cx="86963" cy="244220"/>
            </a:xfrm>
            <a:custGeom>
              <a:avLst/>
              <a:gdLst>
                <a:gd name="connsiteX0" fmla="*/ 52864 w 86963"/>
                <a:gd name="connsiteY0" fmla="*/ 80201 h 244220"/>
                <a:gd name="connsiteX1" fmla="*/ 86582 w 86963"/>
                <a:gd name="connsiteY1" fmla="*/ 80201 h 244220"/>
                <a:gd name="connsiteX2" fmla="*/ 86582 w 86963"/>
                <a:gd name="connsiteY2" fmla="*/ 61151 h 244220"/>
                <a:gd name="connsiteX3" fmla="*/ 52864 w 86963"/>
                <a:gd name="connsiteY3" fmla="*/ 61151 h 244220"/>
                <a:gd name="connsiteX4" fmla="*/ 52864 w 86963"/>
                <a:gd name="connsiteY4" fmla="*/ 0 h 244220"/>
                <a:gd name="connsiteX5" fmla="*/ 33052 w 86963"/>
                <a:gd name="connsiteY5" fmla="*/ 0 h 244220"/>
                <a:gd name="connsiteX6" fmla="*/ 33052 w 86963"/>
                <a:gd name="connsiteY6" fmla="*/ 61532 h 244220"/>
                <a:gd name="connsiteX7" fmla="*/ 0 w 86963"/>
                <a:gd name="connsiteY7" fmla="*/ 61532 h 244220"/>
                <a:gd name="connsiteX8" fmla="*/ 0 w 86963"/>
                <a:gd name="connsiteY8" fmla="*/ 80582 h 244220"/>
                <a:gd name="connsiteX9" fmla="*/ 33052 w 86963"/>
                <a:gd name="connsiteY9" fmla="*/ 80582 h 244220"/>
                <a:gd name="connsiteX10" fmla="*/ 33052 w 86963"/>
                <a:gd name="connsiteY10" fmla="*/ 219170 h 244220"/>
                <a:gd name="connsiteX11" fmla="*/ 61627 w 86963"/>
                <a:gd name="connsiteY11" fmla="*/ 244221 h 244220"/>
                <a:gd name="connsiteX12" fmla="*/ 86963 w 86963"/>
                <a:gd name="connsiteY12" fmla="*/ 244221 h 244220"/>
                <a:gd name="connsiteX13" fmla="*/ 86963 w 86963"/>
                <a:gd name="connsiteY13" fmla="*/ 226314 h 244220"/>
                <a:gd name="connsiteX14" fmla="*/ 66389 w 86963"/>
                <a:gd name="connsiteY14" fmla="*/ 226314 h 244220"/>
                <a:gd name="connsiteX15" fmla="*/ 53245 w 86963"/>
                <a:gd name="connsiteY15" fmla="*/ 215646 h 2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63" h="244220">
                  <a:moveTo>
                    <a:pt x="52864" y="80201"/>
                  </a:moveTo>
                  <a:lnTo>
                    <a:pt x="86582" y="80201"/>
                  </a:lnTo>
                  <a:lnTo>
                    <a:pt x="86582" y="61151"/>
                  </a:lnTo>
                  <a:lnTo>
                    <a:pt x="52864" y="61151"/>
                  </a:lnTo>
                  <a:lnTo>
                    <a:pt x="52864" y="0"/>
                  </a:lnTo>
                  <a:lnTo>
                    <a:pt x="33052" y="0"/>
                  </a:lnTo>
                  <a:lnTo>
                    <a:pt x="33052" y="61532"/>
                  </a:lnTo>
                  <a:lnTo>
                    <a:pt x="0" y="61532"/>
                  </a:lnTo>
                  <a:lnTo>
                    <a:pt x="0" y="80582"/>
                  </a:lnTo>
                  <a:lnTo>
                    <a:pt x="33052" y="80582"/>
                  </a:lnTo>
                  <a:lnTo>
                    <a:pt x="33052" y="219170"/>
                  </a:lnTo>
                  <a:cubicBezTo>
                    <a:pt x="33052" y="237077"/>
                    <a:pt x="40958" y="244221"/>
                    <a:pt x="61627" y="244221"/>
                  </a:cubicBezTo>
                  <a:lnTo>
                    <a:pt x="86963" y="244221"/>
                  </a:lnTo>
                  <a:lnTo>
                    <a:pt x="86963" y="226314"/>
                  </a:lnTo>
                  <a:lnTo>
                    <a:pt x="66389" y="226314"/>
                  </a:lnTo>
                  <a:cubicBezTo>
                    <a:pt x="55626" y="226314"/>
                    <a:pt x="53626" y="224695"/>
                    <a:pt x="53245" y="215646"/>
                  </a:cubicBezTo>
                  <a:close/>
                </a:path>
              </a:pathLst>
            </a:custGeom>
            <a:solidFill>
              <a:srgbClr val="A2A9AD"/>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1507D051-3150-4AF0-8304-E5D5A757B64C}"/>
                </a:ext>
              </a:extLst>
            </p:cNvPr>
            <p:cNvSpPr/>
            <p:nvPr/>
          </p:nvSpPr>
          <p:spPr>
            <a:xfrm>
              <a:off x="6762368" y="4026677"/>
              <a:ext cx="172307" cy="188992"/>
            </a:xfrm>
            <a:custGeom>
              <a:avLst/>
              <a:gdLst>
                <a:gd name="connsiteX0" fmla="*/ 153257 w 172307"/>
                <a:gd name="connsiteY0" fmla="*/ 91456 h 188992"/>
                <a:gd name="connsiteX1" fmla="*/ 84582 w 172307"/>
                <a:gd name="connsiteY1" fmla="*/ 170038 h 188992"/>
                <a:gd name="connsiteX2" fmla="*/ 20669 w 172307"/>
                <a:gd name="connsiteY2" fmla="*/ 95457 h 188992"/>
                <a:gd name="connsiteX3" fmla="*/ 36957 w 172307"/>
                <a:gd name="connsiteY3" fmla="*/ 41831 h 188992"/>
                <a:gd name="connsiteX4" fmla="*/ 85725 w 172307"/>
                <a:gd name="connsiteY4" fmla="*/ 18400 h 188992"/>
                <a:gd name="connsiteX5" fmla="*/ 153257 w 172307"/>
                <a:gd name="connsiteY5" fmla="*/ 91456 h 188992"/>
                <a:gd name="connsiteX6" fmla="*/ 172307 w 172307"/>
                <a:gd name="connsiteY6" fmla="*/ 185563 h 188992"/>
                <a:gd name="connsiteX7" fmla="*/ 172307 w 172307"/>
                <a:gd name="connsiteY7" fmla="*/ 2874 h 188992"/>
                <a:gd name="connsiteX8" fmla="*/ 152495 w 172307"/>
                <a:gd name="connsiteY8" fmla="*/ 2874 h 188992"/>
                <a:gd name="connsiteX9" fmla="*/ 152495 w 172307"/>
                <a:gd name="connsiteY9" fmla="*/ 36688 h 188992"/>
                <a:gd name="connsiteX10" fmla="*/ 84201 w 172307"/>
                <a:gd name="connsiteY10" fmla="*/ 16 h 188992"/>
                <a:gd name="connsiteX11" fmla="*/ 0 w 172307"/>
                <a:gd name="connsiteY11" fmla="*/ 94504 h 188992"/>
                <a:gd name="connsiteX12" fmla="*/ 84582 w 172307"/>
                <a:gd name="connsiteY12" fmla="*/ 188992 h 188992"/>
                <a:gd name="connsiteX13" fmla="*/ 152876 w 172307"/>
                <a:gd name="connsiteY13" fmla="*/ 145368 h 188992"/>
                <a:gd name="connsiteX14" fmla="*/ 152876 w 172307"/>
                <a:gd name="connsiteY14" fmla="*/ 185849 h 18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307" h="188992">
                  <a:moveTo>
                    <a:pt x="153257" y="91456"/>
                  </a:moveTo>
                  <a:cubicBezTo>
                    <a:pt x="153257" y="134700"/>
                    <a:pt x="122682" y="170038"/>
                    <a:pt x="84582" y="170038"/>
                  </a:cubicBezTo>
                  <a:cubicBezTo>
                    <a:pt x="48006" y="170038"/>
                    <a:pt x="20669" y="138319"/>
                    <a:pt x="20669" y="95457"/>
                  </a:cubicBezTo>
                  <a:cubicBezTo>
                    <a:pt x="20428" y="76328"/>
                    <a:pt x="26118" y="57594"/>
                    <a:pt x="36957" y="41831"/>
                  </a:cubicBezTo>
                  <a:cubicBezTo>
                    <a:pt x="47976" y="26006"/>
                    <a:pt x="66484" y="17113"/>
                    <a:pt x="85725" y="18400"/>
                  </a:cubicBezTo>
                  <a:cubicBezTo>
                    <a:pt x="125825" y="18400"/>
                    <a:pt x="153257" y="48118"/>
                    <a:pt x="153257" y="91456"/>
                  </a:cubicBezTo>
                  <a:moveTo>
                    <a:pt x="172307" y="185563"/>
                  </a:moveTo>
                  <a:lnTo>
                    <a:pt x="172307" y="2874"/>
                  </a:lnTo>
                  <a:lnTo>
                    <a:pt x="152495" y="2874"/>
                  </a:lnTo>
                  <a:lnTo>
                    <a:pt x="152495" y="36688"/>
                  </a:lnTo>
                  <a:cubicBezTo>
                    <a:pt x="137710" y="13362"/>
                    <a:pt x="111812" y="-544"/>
                    <a:pt x="84201" y="16"/>
                  </a:cubicBezTo>
                  <a:cubicBezTo>
                    <a:pt x="34957" y="16"/>
                    <a:pt x="0" y="39355"/>
                    <a:pt x="0" y="94504"/>
                  </a:cubicBezTo>
                  <a:cubicBezTo>
                    <a:pt x="0" y="149654"/>
                    <a:pt x="35338" y="188992"/>
                    <a:pt x="84582" y="188992"/>
                  </a:cubicBezTo>
                  <a:cubicBezTo>
                    <a:pt x="113157" y="188992"/>
                    <a:pt x="134588" y="175086"/>
                    <a:pt x="152876" y="145368"/>
                  </a:cubicBezTo>
                  <a:lnTo>
                    <a:pt x="152876" y="185849"/>
                  </a:lnTo>
                  <a:close/>
                </a:path>
              </a:pathLst>
            </a:custGeom>
            <a:solidFill>
              <a:srgbClr val="A2A9AD"/>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761A459-0615-4F41-9106-3FE4F516D1B8}"/>
                </a:ext>
              </a:extLst>
            </p:cNvPr>
            <p:cNvSpPr/>
            <p:nvPr/>
          </p:nvSpPr>
          <p:spPr>
            <a:xfrm>
              <a:off x="6978776" y="3947350"/>
              <a:ext cx="19812" cy="264795"/>
            </a:xfrm>
            <a:custGeom>
              <a:avLst/>
              <a:gdLst>
                <a:gd name="connsiteX0" fmla="*/ 0 w 19812"/>
                <a:gd name="connsiteY0" fmla="*/ 0 h 264795"/>
                <a:gd name="connsiteX1" fmla="*/ 19812 w 19812"/>
                <a:gd name="connsiteY1" fmla="*/ 0 h 264795"/>
                <a:gd name="connsiteX2" fmla="*/ 19812 w 19812"/>
                <a:gd name="connsiteY2" fmla="*/ 264795 h 264795"/>
                <a:gd name="connsiteX3" fmla="*/ 0 w 19812"/>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19812" h="264795">
                  <a:moveTo>
                    <a:pt x="0" y="0"/>
                  </a:moveTo>
                  <a:lnTo>
                    <a:pt x="19812" y="0"/>
                  </a:lnTo>
                  <a:lnTo>
                    <a:pt x="19812" y="264795"/>
                  </a:lnTo>
                  <a:lnTo>
                    <a:pt x="0" y="264795"/>
                  </a:lnTo>
                  <a:close/>
                </a:path>
              </a:pathLst>
            </a:custGeom>
            <a:solidFill>
              <a:srgbClr val="A2A9AD"/>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F60E450-F714-419B-A720-3DFE651B1686}"/>
                </a:ext>
              </a:extLst>
            </p:cNvPr>
            <p:cNvSpPr/>
            <p:nvPr/>
          </p:nvSpPr>
          <p:spPr>
            <a:xfrm>
              <a:off x="7028782" y="4026694"/>
              <a:ext cx="127825" cy="189356"/>
            </a:xfrm>
            <a:custGeom>
              <a:avLst/>
              <a:gdLst>
                <a:gd name="connsiteX0" fmla="*/ 126206 w 127825"/>
                <a:gd name="connsiteY0" fmla="*/ 50959 h 189356"/>
                <a:gd name="connsiteX1" fmla="*/ 65056 w 127825"/>
                <a:gd name="connsiteY1" fmla="*/ 0 h 189356"/>
                <a:gd name="connsiteX2" fmla="*/ 3905 w 127825"/>
                <a:gd name="connsiteY2" fmla="*/ 50006 h 189356"/>
                <a:gd name="connsiteX3" fmla="*/ 19431 w 127825"/>
                <a:gd name="connsiteY3" fmla="*/ 84582 h 189356"/>
                <a:gd name="connsiteX4" fmla="*/ 61532 w 127825"/>
                <a:gd name="connsiteY4" fmla="*/ 103632 h 189356"/>
                <a:gd name="connsiteX5" fmla="*/ 107156 w 127825"/>
                <a:gd name="connsiteY5" fmla="*/ 139732 h 189356"/>
                <a:gd name="connsiteX6" fmla="*/ 66294 w 127825"/>
                <a:gd name="connsiteY6" fmla="*/ 171545 h 189356"/>
                <a:gd name="connsiteX7" fmla="*/ 20193 w 127825"/>
                <a:gd name="connsiteY7" fmla="*/ 135350 h 189356"/>
                <a:gd name="connsiteX8" fmla="*/ 0 w 127825"/>
                <a:gd name="connsiteY8" fmla="*/ 135350 h 189356"/>
                <a:gd name="connsiteX9" fmla="*/ 65437 w 127825"/>
                <a:gd name="connsiteY9" fmla="*/ 189357 h 189356"/>
                <a:gd name="connsiteX10" fmla="*/ 127826 w 127825"/>
                <a:gd name="connsiteY10" fmla="*/ 139732 h 189356"/>
                <a:gd name="connsiteX11" fmla="*/ 113538 w 127825"/>
                <a:gd name="connsiteY11" fmla="*/ 104775 h 189356"/>
                <a:gd name="connsiteX12" fmla="*/ 67818 w 127825"/>
                <a:gd name="connsiteY12" fmla="*/ 83725 h 189356"/>
                <a:gd name="connsiteX13" fmla="*/ 24575 w 127825"/>
                <a:gd name="connsiteY13" fmla="*/ 48863 h 189356"/>
                <a:gd name="connsiteX14" fmla="*/ 64675 w 127825"/>
                <a:gd name="connsiteY14" fmla="*/ 18288 h 189356"/>
                <a:gd name="connsiteX15" fmla="*/ 105537 w 127825"/>
                <a:gd name="connsiteY15" fmla="*/ 51244 h 18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825" h="189356">
                  <a:moveTo>
                    <a:pt x="126206" y="50959"/>
                  </a:moveTo>
                  <a:cubicBezTo>
                    <a:pt x="124587" y="19050"/>
                    <a:pt x="102013" y="0"/>
                    <a:pt x="65056" y="0"/>
                  </a:cubicBezTo>
                  <a:cubicBezTo>
                    <a:pt x="28099" y="0"/>
                    <a:pt x="3905" y="20288"/>
                    <a:pt x="3905" y="50006"/>
                  </a:cubicBezTo>
                  <a:cubicBezTo>
                    <a:pt x="3993" y="63201"/>
                    <a:pt x="9628" y="75750"/>
                    <a:pt x="19431" y="84582"/>
                  </a:cubicBezTo>
                  <a:cubicBezTo>
                    <a:pt x="31546" y="94522"/>
                    <a:pt x="46068" y="101092"/>
                    <a:pt x="61532" y="103632"/>
                  </a:cubicBezTo>
                  <a:cubicBezTo>
                    <a:pt x="94869" y="111538"/>
                    <a:pt x="107156" y="121444"/>
                    <a:pt x="107156" y="139732"/>
                  </a:cubicBezTo>
                  <a:cubicBezTo>
                    <a:pt x="107156" y="158020"/>
                    <a:pt x="90869" y="171545"/>
                    <a:pt x="66294" y="171545"/>
                  </a:cubicBezTo>
                  <a:cubicBezTo>
                    <a:pt x="38862" y="171545"/>
                    <a:pt x="21812" y="158020"/>
                    <a:pt x="20193" y="135350"/>
                  </a:cubicBezTo>
                  <a:lnTo>
                    <a:pt x="0" y="135350"/>
                  </a:lnTo>
                  <a:cubicBezTo>
                    <a:pt x="3905" y="171545"/>
                    <a:pt x="25813" y="189357"/>
                    <a:pt x="65437" y="189357"/>
                  </a:cubicBezTo>
                  <a:cubicBezTo>
                    <a:pt x="103537" y="189357"/>
                    <a:pt x="127826" y="169545"/>
                    <a:pt x="127826" y="139732"/>
                  </a:cubicBezTo>
                  <a:cubicBezTo>
                    <a:pt x="127725" y="126678"/>
                    <a:pt x="122610" y="114162"/>
                    <a:pt x="113538" y="104775"/>
                  </a:cubicBezTo>
                  <a:cubicBezTo>
                    <a:pt x="104013" y="95250"/>
                    <a:pt x="92488" y="89726"/>
                    <a:pt x="67818" y="83725"/>
                  </a:cubicBezTo>
                  <a:cubicBezTo>
                    <a:pt x="34100" y="75438"/>
                    <a:pt x="24575" y="67913"/>
                    <a:pt x="24575" y="48863"/>
                  </a:cubicBezTo>
                  <a:cubicBezTo>
                    <a:pt x="24575" y="29813"/>
                    <a:pt x="40100" y="18288"/>
                    <a:pt x="64675" y="18288"/>
                  </a:cubicBezTo>
                  <a:cubicBezTo>
                    <a:pt x="89249" y="18288"/>
                    <a:pt x="105537" y="30194"/>
                    <a:pt x="105537" y="51244"/>
                  </a:cubicBezTo>
                  <a:close/>
                </a:path>
              </a:pathLst>
            </a:custGeom>
            <a:solidFill>
              <a:srgbClr val="A2A9AD"/>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07878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4" r:id="rId5"/>
    <p:sldLayoutId id="2147483659" r:id="rId6"/>
    <p:sldLayoutId id="2147483658"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533400" indent="-17145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715963" indent="-182563" algn="l" defTabSz="987425"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9BE9606-71D8-4C53-AEEE-6D609396F1A5}"/>
              </a:ext>
            </a:extLst>
          </p:cNvPr>
          <p:cNvSpPr>
            <a:spLocks noGrp="1"/>
          </p:cNvSpPr>
          <p:nvPr>
            <p:ph type="ftr" sz="quarter" idx="13"/>
          </p:nvPr>
        </p:nvSpPr>
        <p:spPr/>
        <p:txBody>
          <a:bodyPr/>
          <a:lstStyle/>
          <a:p>
            <a:r>
              <a:rPr lang="en-GB"/>
              <a:t>All information ©Cornish Metals Inc. All Rights Reserved.</a:t>
            </a:r>
          </a:p>
        </p:txBody>
      </p:sp>
      <p:pic>
        <p:nvPicPr>
          <p:cNvPr id="13" name="Picture 2">
            <a:extLst>
              <a:ext uri="{FF2B5EF4-FFF2-40B4-BE49-F238E27FC236}">
                <a16:creationId xmlns:a16="http://schemas.microsoft.com/office/drawing/2014/main" id="{E6939FEB-98D0-4881-90F8-DACED8560B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771" y="5764237"/>
            <a:ext cx="1069801" cy="5571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a:extLst>
              <a:ext uri="{FF2B5EF4-FFF2-40B4-BE49-F238E27FC236}">
                <a16:creationId xmlns:a16="http://schemas.microsoft.com/office/drawing/2014/main" id="{B8CF82DD-E0B6-4F08-B466-0EE5C01827A4}"/>
              </a:ext>
            </a:extLst>
          </p:cNvPr>
          <p:cNvSpPr txBox="1">
            <a:spLocks/>
          </p:cNvSpPr>
          <p:nvPr/>
        </p:nvSpPr>
        <p:spPr>
          <a:xfrm>
            <a:off x="0" y="2115312"/>
            <a:ext cx="5686618" cy="150928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dirty="0">
                <a:solidFill>
                  <a:schemeClr val="bg1">
                    <a:lumMod val="85000"/>
                  </a:schemeClr>
                </a:solidFill>
              </a:rPr>
              <a:t>Cornish Metals’ Diamond Drilling Update</a:t>
            </a:r>
          </a:p>
          <a:p>
            <a:pPr>
              <a:lnSpc>
                <a:spcPct val="150000"/>
              </a:lnSpc>
            </a:pPr>
            <a:r>
              <a:rPr lang="en-GB" sz="2400" b="1" dirty="0">
                <a:solidFill>
                  <a:schemeClr val="bg1">
                    <a:lumMod val="85000"/>
                  </a:schemeClr>
                </a:solidFill>
              </a:rPr>
              <a:t>Gwennap Parish Council Meeting</a:t>
            </a:r>
          </a:p>
          <a:p>
            <a:pPr>
              <a:lnSpc>
                <a:spcPct val="150000"/>
              </a:lnSpc>
            </a:pPr>
            <a:r>
              <a:rPr lang="en-GB" sz="2400" b="1" dirty="0">
                <a:solidFill>
                  <a:schemeClr val="bg1">
                    <a:lumMod val="85000"/>
                  </a:schemeClr>
                </a:solidFill>
              </a:rPr>
              <a:t>12 October 2021</a:t>
            </a:r>
          </a:p>
        </p:txBody>
      </p:sp>
    </p:spTree>
    <p:extLst>
      <p:ext uri="{BB962C8B-B14F-4D97-AF65-F5344CB8AC3E}">
        <p14:creationId xmlns:p14="http://schemas.microsoft.com/office/powerpoint/2010/main" val="227480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C15D055-305B-4705-95A8-087AD068E3EE}"/>
              </a:ext>
            </a:extLst>
          </p:cNvPr>
          <p:cNvSpPr/>
          <p:nvPr/>
        </p:nvSpPr>
        <p:spPr>
          <a:xfrm>
            <a:off x="3768132" y="0"/>
            <a:ext cx="8423868" cy="6858000"/>
          </a:xfrm>
          <a:prstGeom prst="rect">
            <a:avLst/>
          </a:prstGeom>
          <a:gradFill>
            <a:gsLst>
              <a:gs pos="0">
                <a:srgbClr val="D86018"/>
              </a:gs>
              <a:gs pos="50000">
                <a:srgbClr val="ED8B00"/>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6" name="Footer Placeholder 5">
            <a:extLst>
              <a:ext uri="{FF2B5EF4-FFF2-40B4-BE49-F238E27FC236}">
                <a16:creationId xmlns:a16="http://schemas.microsoft.com/office/drawing/2014/main" id="{F8F76B8C-0A2D-41C0-9557-D934177F967E}"/>
              </a:ext>
            </a:extLst>
          </p:cNvPr>
          <p:cNvSpPr>
            <a:spLocks noGrp="1"/>
          </p:cNvSpPr>
          <p:nvPr>
            <p:ph type="ftr" sz="quarter" idx="15"/>
          </p:nvPr>
        </p:nvSpPr>
        <p:spPr>
          <a:xfrm>
            <a:off x="42837" y="6486694"/>
            <a:ext cx="5369746" cy="365125"/>
          </a:xfrm>
        </p:spPr>
        <p:txBody>
          <a:bodyPr/>
          <a:lstStyle/>
          <a:p>
            <a:r>
              <a:rPr lang="en-GB" sz="800"/>
              <a:t>All information ©Cornish Metals Inc. All Rights Reserved.</a:t>
            </a:r>
          </a:p>
        </p:txBody>
      </p:sp>
      <p:grpSp>
        <p:nvGrpSpPr>
          <p:cNvPr id="17" name="Content Placeholder 8">
            <a:extLst>
              <a:ext uri="{FF2B5EF4-FFF2-40B4-BE49-F238E27FC236}">
                <a16:creationId xmlns:a16="http://schemas.microsoft.com/office/drawing/2014/main" id="{382357E2-7F03-48BE-BC40-1A3868CFA2EA}"/>
              </a:ext>
            </a:extLst>
          </p:cNvPr>
          <p:cNvGrpSpPr/>
          <p:nvPr/>
        </p:nvGrpSpPr>
        <p:grpSpPr>
          <a:xfrm>
            <a:off x="9978744" y="6405632"/>
            <a:ext cx="2278856" cy="286967"/>
            <a:chOff x="4764881" y="3912394"/>
            <a:chExt cx="2571750" cy="323850"/>
          </a:xfrm>
          <a:solidFill>
            <a:schemeClr val="bg1"/>
          </a:solidFill>
        </p:grpSpPr>
        <p:sp>
          <p:nvSpPr>
            <p:cNvPr id="18" name="Freeform: Shape 17">
              <a:extLst>
                <a:ext uri="{FF2B5EF4-FFF2-40B4-BE49-F238E27FC236}">
                  <a16:creationId xmlns:a16="http://schemas.microsoft.com/office/drawing/2014/main" id="{75D18CB8-5E92-4DA3-A854-12EFDEC90489}"/>
                </a:ext>
              </a:extLst>
            </p:cNvPr>
            <p:cNvSpPr/>
            <p:nvPr/>
          </p:nvSpPr>
          <p:spPr>
            <a:xfrm>
              <a:off x="4942569" y="3940141"/>
              <a:ext cx="253794" cy="277870"/>
            </a:xfrm>
            <a:custGeom>
              <a:avLst/>
              <a:gdLst>
                <a:gd name="connsiteX0" fmla="*/ 37672 w 253794"/>
                <a:gd name="connsiteY0" fmla="*/ 41975 h 277870"/>
                <a:gd name="connsiteX1" fmla="*/ 48 w 253794"/>
                <a:gd name="connsiteY1" fmla="*/ 143702 h 277870"/>
                <a:gd name="connsiteX2" fmla="*/ 38148 w 253794"/>
                <a:gd name="connsiteY2" fmla="*/ 240667 h 277870"/>
                <a:gd name="connsiteX3" fmla="*/ 135970 w 253794"/>
                <a:gd name="connsiteY3" fmla="*/ 277814 h 277870"/>
                <a:gd name="connsiteX4" fmla="*/ 206169 w 253794"/>
                <a:gd name="connsiteY4" fmla="*/ 260860 h 277870"/>
                <a:gd name="connsiteX5" fmla="*/ 253794 w 253794"/>
                <a:gd name="connsiteY5" fmla="*/ 218474 h 277870"/>
                <a:gd name="connsiteX6" fmla="*/ 246270 w 253794"/>
                <a:gd name="connsiteY6" fmla="*/ 210377 h 277870"/>
                <a:gd name="connsiteX7" fmla="*/ 205217 w 253794"/>
                <a:gd name="connsiteY7" fmla="*/ 247525 h 277870"/>
                <a:gd name="connsiteX8" fmla="*/ 148067 w 253794"/>
                <a:gd name="connsiteY8" fmla="*/ 262479 h 277870"/>
                <a:gd name="connsiteX9" fmla="*/ 68724 w 253794"/>
                <a:gd name="connsiteY9" fmla="*/ 221426 h 277870"/>
                <a:gd name="connsiteX10" fmla="*/ 44721 w 253794"/>
                <a:gd name="connsiteY10" fmla="*/ 136654 h 277870"/>
                <a:gd name="connsiteX11" fmla="*/ 68724 w 253794"/>
                <a:gd name="connsiteY11" fmla="*/ 54167 h 277870"/>
                <a:gd name="connsiteX12" fmla="*/ 148067 w 253794"/>
                <a:gd name="connsiteY12" fmla="*/ 13210 h 277870"/>
                <a:gd name="connsiteX13" fmla="*/ 211694 w 253794"/>
                <a:gd name="connsiteY13" fmla="*/ 38927 h 277870"/>
                <a:gd name="connsiteX14" fmla="*/ 239221 w 253794"/>
                <a:gd name="connsiteY14" fmla="*/ 87886 h 277870"/>
                <a:gd name="connsiteX15" fmla="*/ 247032 w 253794"/>
                <a:gd name="connsiteY15" fmla="*/ 87886 h 277870"/>
                <a:gd name="connsiteX16" fmla="*/ 239221 w 253794"/>
                <a:gd name="connsiteY16" fmla="*/ 2161 h 277870"/>
                <a:gd name="connsiteX17" fmla="*/ 231887 w 253794"/>
                <a:gd name="connsiteY17" fmla="*/ 2161 h 277870"/>
                <a:gd name="connsiteX18" fmla="*/ 228267 w 253794"/>
                <a:gd name="connsiteY18" fmla="*/ 11686 h 277870"/>
                <a:gd name="connsiteX19" fmla="*/ 219314 w 253794"/>
                <a:gd name="connsiteY19" fmla="*/ 15591 h 277870"/>
                <a:gd name="connsiteX20" fmla="*/ 191215 w 253794"/>
                <a:gd name="connsiteY20" fmla="*/ 7876 h 277870"/>
                <a:gd name="connsiteX21" fmla="*/ 140256 w 253794"/>
                <a:gd name="connsiteY21" fmla="*/ 65 h 277870"/>
                <a:gd name="connsiteX22" fmla="*/ 37672 w 253794"/>
                <a:gd name="connsiteY22" fmla="*/ 41975 h 27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794" h="277870">
                  <a:moveTo>
                    <a:pt x="37672" y="41975"/>
                  </a:moveTo>
                  <a:cubicBezTo>
                    <a:pt x="12586" y="69827"/>
                    <a:pt x="-878" y="106230"/>
                    <a:pt x="48" y="143702"/>
                  </a:cubicBezTo>
                  <a:cubicBezTo>
                    <a:pt x="-925" y="179853"/>
                    <a:pt x="12826" y="214849"/>
                    <a:pt x="38148" y="240667"/>
                  </a:cubicBezTo>
                  <a:cubicBezTo>
                    <a:pt x="62405" y="264924"/>
                    <a:pt x="95013" y="277306"/>
                    <a:pt x="135970" y="277814"/>
                  </a:cubicBezTo>
                  <a:cubicBezTo>
                    <a:pt x="160462" y="278516"/>
                    <a:pt x="184698" y="272663"/>
                    <a:pt x="206169" y="260860"/>
                  </a:cubicBezTo>
                  <a:cubicBezTo>
                    <a:pt x="224305" y="249496"/>
                    <a:pt x="240404" y="235169"/>
                    <a:pt x="253794" y="218474"/>
                  </a:cubicBezTo>
                  <a:lnTo>
                    <a:pt x="246270" y="210377"/>
                  </a:lnTo>
                  <a:cubicBezTo>
                    <a:pt x="235071" y="225257"/>
                    <a:pt x="221138" y="237864"/>
                    <a:pt x="205217" y="247525"/>
                  </a:cubicBezTo>
                  <a:cubicBezTo>
                    <a:pt x="187866" y="257577"/>
                    <a:pt x="168118" y="262745"/>
                    <a:pt x="148067" y="262479"/>
                  </a:cubicBezTo>
                  <a:cubicBezTo>
                    <a:pt x="111364" y="260828"/>
                    <a:pt x="84916" y="247144"/>
                    <a:pt x="68724" y="221426"/>
                  </a:cubicBezTo>
                  <a:cubicBezTo>
                    <a:pt x="52669" y="196095"/>
                    <a:pt x="44329" y="166641"/>
                    <a:pt x="44721" y="136654"/>
                  </a:cubicBezTo>
                  <a:cubicBezTo>
                    <a:pt x="44515" y="107407"/>
                    <a:pt x="52858" y="78737"/>
                    <a:pt x="68724" y="54167"/>
                  </a:cubicBezTo>
                  <a:cubicBezTo>
                    <a:pt x="85043" y="28767"/>
                    <a:pt x="111491" y="15115"/>
                    <a:pt x="148067" y="13210"/>
                  </a:cubicBezTo>
                  <a:cubicBezTo>
                    <a:pt x="176642" y="14543"/>
                    <a:pt x="197851" y="23116"/>
                    <a:pt x="211694" y="38927"/>
                  </a:cubicBezTo>
                  <a:cubicBezTo>
                    <a:pt x="224455" y="52954"/>
                    <a:pt x="233867" y="69694"/>
                    <a:pt x="239221" y="87886"/>
                  </a:cubicBezTo>
                  <a:lnTo>
                    <a:pt x="247032" y="87886"/>
                  </a:lnTo>
                  <a:lnTo>
                    <a:pt x="239221" y="2161"/>
                  </a:lnTo>
                  <a:lnTo>
                    <a:pt x="231887" y="2161"/>
                  </a:lnTo>
                  <a:cubicBezTo>
                    <a:pt x="231639" y="5622"/>
                    <a:pt x="230381" y="8934"/>
                    <a:pt x="228267" y="11686"/>
                  </a:cubicBezTo>
                  <a:cubicBezTo>
                    <a:pt x="226026" y="14273"/>
                    <a:pt x="222735" y="15708"/>
                    <a:pt x="219314" y="15591"/>
                  </a:cubicBezTo>
                  <a:cubicBezTo>
                    <a:pt x="209548" y="14796"/>
                    <a:pt x="200018" y="12179"/>
                    <a:pt x="191215" y="7876"/>
                  </a:cubicBezTo>
                  <a:cubicBezTo>
                    <a:pt x="174847" y="2187"/>
                    <a:pt x="157577" y="-460"/>
                    <a:pt x="140256" y="65"/>
                  </a:cubicBezTo>
                  <a:cubicBezTo>
                    <a:pt x="96568" y="573"/>
                    <a:pt x="62374" y="14543"/>
                    <a:pt x="37672" y="41975"/>
                  </a:cubicBezTo>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62442CC-FD54-4351-B26D-1017B3123DB7}"/>
                </a:ext>
              </a:extLst>
            </p:cNvPr>
            <p:cNvSpPr/>
            <p:nvPr/>
          </p:nvSpPr>
          <p:spPr>
            <a:xfrm>
              <a:off x="5184595" y="4026655"/>
              <a:ext cx="182409" cy="190538"/>
            </a:xfrm>
            <a:custGeom>
              <a:avLst/>
              <a:gdLst>
                <a:gd name="connsiteX0" fmla="*/ 137498 w 182409"/>
                <a:gd name="connsiteY0" fmla="*/ 157201 h 190538"/>
                <a:gd name="connsiteX1" fmla="*/ 94635 w 182409"/>
                <a:gd name="connsiteY1" fmla="*/ 180061 h 190538"/>
                <a:gd name="connsiteX2" fmla="*/ 48344 w 182409"/>
                <a:gd name="connsiteY2" fmla="*/ 144533 h 190538"/>
                <a:gd name="connsiteX3" fmla="*/ 35675 w 182409"/>
                <a:gd name="connsiteY3" fmla="*/ 82239 h 190538"/>
                <a:gd name="connsiteX4" fmla="*/ 47010 w 182409"/>
                <a:gd name="connsiteY4" fmla="*/ 33757 h 190538"/>
                <a:gd name="connsiteX5" fmla="*/ 86825 w 182409"/>
                <a:gd name="connsiteY5" fmla="*/ 10802 h 190538"/>
                <a:gd name="connsiteX6" fmla="*/ 133307 w 182409"/>
                <a:gd name="connsiteY6" fmla="*/ 45473 h 190538"/>
                <a:gd name="connsiteX7" fmla="*/ 146642 w 182409"/>
                <a:gd name="connsiteY7" fmla="*/ 106337 h 190538"/>
                <a:gd name="connsiteX8" fmla="*/ 137117 w 182409"/>
                <a:gd name="connsiteY8" fmla="*/ 157201 h 190538"/>
                <a:gd name="connsiteX9" fmla="*/ 181980 w 182409"/>
                <a:gd name="connsiteY9" fmla="*/ 91574 h 190538"/>
                <a:gd name="connsiteX10" fmla="*/ 159977 w 182409"/>
                <a:gd name="connsiteY10" fmla="*/ 28614 h 190538"/>
                <a:gd name="connsiteX11" fmla="*/ 94635 w 182409"/>
                <a:gd name="connsiteY11" fmla="*/ 39 h 190538"/>
                <a:gd name="connsiteX12" fmla="*/ 24627 w 182409"/>
                <a:gd name="connsiteY12" fmla="*/ 28614 h 190538"/>
                <a:gd name="connsiteX13" fmla="*/ 52 w 182409"/>
                <a:gd name="connsiteY13" fmla="*/ 95289 h 190538"/>
                <a:gd name="connsiteX14" fmla="*/ 22531 w 182409"/>
                <a:gd name="connsiteY14" fmla="*/ 161964 h 190538"/>
                <a:gd name="connsiteX15" fmla="*/ 89206 w 182409"/>
                <a:gd name="connsiteY15" fmla="*/ 190539 h 190538"/>
                <a:gd name="connsiteX16" fmla="*/ 161120 w 182409"/>
                <a:gd name="connsiteY16" fmla="*/ 159297 h 190538"/>
                <a:gd name="connsiteX17" fmla="*/ 182361 w 182409"/>
                <a:gd name="connsiteY17" fmla="*/ 91574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409" h="190538">
                  <a:moveTo>
                    <a:pt x="137498" y="157201"/>
                  </a:moveTo>
                  <a:cubicBezTo>
                    <a:pt x="130767" y="171679"/>
                    <a:pt x="116479" y="179299"/>
                    <a:pt x="94635" y="180061"/>
                  </a:cubicBezTo>
                  <a:cubicBezTo>
                    <a:pt x="73379" y="178832"/>
                    <a:pt x="55028" y="164748"/>
                    <a:pt x="48344" y="144533"/>
                  </a:cubicBezTo>
                  <a:cubicBezTo>
                    <a:pt x="39924" y="124847"/>
                    <a:pt x="35614" y="103650"/>
                    <a:pt x="35675" y="82239"/>
                  </a:cubicBezTo>
                  <a:cubicBezTo>
                    <a:pt x="35161" y="65367"/>
                    <a:pt x="39068" y="48653"/>
                    <a:pt x="47010" y="33757"/>
                  </a:cubicBezTo>
                  <a:cubicBezTo>
                    <a:pt x="54931" y="19248"/>
                    <a:pt x="70300" y="10387"/>
                    <a:pt x="86825" y="10802"/>
                  </a:cubicBezTo>
                  <a:cubicBezTo>
                    <a:pt x="107867" y="11998"/>
                    <a:pt x="126162" y="25644"/>
                    <a:pt x="133307" y="45473"/>
                  </a:cubicBezTo>
                  <a:cubicBezTo>
                    <a:pt x="141992" y="64594"/>
                    <a:pt x="146537" y="85336"/>
                    <a:pt x="146642" y="106337"/>
                  </a:cubicBezTo>
                  <a:cubicBezTo>
                    <a:pt x="147567" y="123809"/>
                    <a:pt x="144301" y="141248"/>
                    <a:pt x="137117" y="157201"/>
                  </a:cubicBezTo>
                  <a:moveTo>
                    <a:pt x="181980" y="91574"/>
                  </a:moveTo>
                  <a:cubicBezTo>
                    <a:pt x="182239" y="68659"/>
                    <a:pt x="174453" y="46379"/>
                    <a:pt x="159977" y="28614"/>
                  </a:cubicBezTo>
                  <a:cubicBezTo>
                    <a:pt x="143585" y="9769"/>
                    <a:pt x="119599" y="-720"/>
                    <a:pt x="94635" y="39"/>
                  </a:cubicBezTo>
                  <a:cubicBezTo>
                    <a:pt x="64155" y="801"/>
                    <a:pt x="40819" y="10230"/>
                    <a:pt x="24627" y="28614"/>
                  </a:cubicBezTo>
                  <a:cubicBezTo>
                    <a:pt x="8351" y="46963"/>
                    <a:pt x="-422" y="70766"/>
                    <a:pt x="52" y="95289"/>
                  </a:cubicBezTo>
                  <a:cubicBezTo>
                    <a:pt x="-726" y="119495"/>
                    <a:pt x="7255" y="143170"/>
                    <a:pt x="22531" y="161964"/>
                  </a:cubicBezTo>
                  <a:cubicBezTo>
                    <a:pt x="37485" y="179871"/>
                    <a:pt x="59774" y="189205"/>
                    <a:pt x="89206" y="190539"/>
                  </a:cubicBezTo>
                  <a:cubicBezTo>
                    <a:pt x="122639" y="189396"/>
                    <a:pt x="146356" y="179013"/>
                    <a:pt x="161120" y="159297"/>
                  </a:cubicBezTo>
                  <a:cubicBezTo>
                    <a:pt x="175606" y="139749"/>
                    <a:pt x="183088" y="115893"/>
                    <a:pt x="182361" y="91574"/>
                  </a:cubicBezTo>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95F0D5E-4B5B-4A4C-9CF8-E7D9A0243C25}"/>
                </a:ext>
              </a:extLst>
            </p:cNvPr>
            <p:cNvSpPr/>
            <p:nvPr/>
          </p:nvSpPr>
          <p:spPr>
            <a:xfrm>
              <a:off x="5373718" y="4025170"/>
              <a:ext cx="133276" cy="187261"/>
            </a:xfrm>
            <a:custGeom>
              <a:avLst/>
              <a:gdLst>
                <a:gd name="connsiteX0" fmla="*/ 762 w 133276"/>
                <a:gd name="connsiteY0" fmla="*/ 26289 h 187261"/>
                <a:gd name="connsiteX1" fmla="*/ 22193 w 133276"/>
                <a:gd name="connsiteY1" fmla="*/ 29337 h 187261"/>
                <a:gd name="connsiteX2" fmla="*/ 30290 w 133276"/>
                <a:gd name="connsiteY2" fmla="*/ 45625 h 187261"/>
                <a:gd name="connsiteX3" fmla="*/ 30290 w 133276"/>
                <a:gd name="connsiteY3" fmla="*/ 152972 h 187261"/>
                <a:gd name="connsiteX4" fmla="*/ 23050 w 133276"/>
                <a:gd name="connsiteY4" fmla="*/ 173927 h 187261"/>
                <a:gd name="connsiteX5" fmla="*/ 0 w 133276"/>
                <a:gd name="connsiteY5" fmla="*/ 181547 h 187261"/>
                <a:gd name="connsiteX6" fmla="*/ 0 w 133276"/>
                <a:gd name="connsiteY6" fmla="*/ 187262 h 187261"/>
                <a:gd name="connsiteX7" fmla="*/ 96679 w 133276"/>
                <a:gd name="connsiteY7" fmla="*/ 187262 h 187261"/>
                <a:gd name="connsiteX8" fmla="*/ 96679 w 133276"/>
                <a:gd name="connsiteY8" fmla="*/ 181547 h 187261"/>
                <a:gd name="connsiteX9" fmla="*/ 70295 w 133276"/>
                <a:gd name="connsiteY9" fmla="*/ 174498 h 187261"/>
                <a:gd name="connsiteX10" fmla="*/ 63341 w 133276"/>
                <a:gd name="connsiteY10" fmla="*/ 152972 h 187261"/>
                <a:gd name="connsiteX11" fmla="*/ 63341 w 133276"/>
                <a:gd name="connsiteY11" fmla="*/ 52673 h 187261"/>
                <a:gd name="connsiteX12" fmla="*/ 74104 w 133276"/>
                <a:gd name="connsiteY12" fmla="*/ 38291 h 187261"/>
                <a:gd name="connsiteX13" fmla="*/ 91154 w 133276"/>
                <a:gd name="connsiteY13" fmla="*/ 27813 h 187261"/>
                <a:gd name="connsiteX14" fmla="*/ 103061 w 133276"/>
                <a:gd name="connsiteY14" fmla="*/ 32957 h 187261"/>
                <a:gd name="connsiteX15" fmla="*/ 117729 w 133276"/>
                <a:gd name="connsiteY15" fmla="*/ 38100 h 187261"/>
                <a:gd name="connsiteX16" fmla="*/ 129826 w 133276"/>
                <a:gd name="connsiteY16" fmla="*/ 33242 h 187261"/>
                <a:gd name="connsiteX17" fmla="*/ 133255 w 133276"/>
                <a:gd name="connsiteY17" fmla="*/ 22574 h 187261"/>
                <a:gd name="connsiteX18" fmla="*/ 128302 w 133276"/>
                <a:gd name="connsiteY18" fmla="*/ 7525 h 187261"/>
                <a:gd name="connsiteX19" fmla="*/ 112967 w 133276"/>
                <a:gd name="connsiteY19" fmla="*/ 1524 h 187261"/>
                <a:gd name="connsiteX20" fmla="*/ 85916 w 133276"/>
                <a:gd name="connsiteY20" fmla="*/ 12287 h 187261"/>
                <a:gd name="connsiteX21" fmla="*/ 63341 w 133276"/>
                <a:gd name="connsiteY21" fmla="*/ 36385 h 187261"/>
                <a:gd name="connsiteX22" fmla="*/ 63341 w 133276"/>
                <a:gd name="connsiteY22" fmla="*/ 0 h 187261"/>
                <a:gd name="connsiteX23" fmla="*/ 33623 w 133276"/>
                <a:gd name="connsiteY23" fmla="*/ 10001 h 187261"/>
                <a:gd name="connsiteX24" fmla="*/ 762 w 133276"/>
                <a:gd name="connsiteY24" fmla="*/ 20574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276" h="187261">
                  <a:moveTo>
                    <a:pt x="762" y="26289"/>
                  </a:moveTo>
                  <a:cubicBezTo>
                    <a:pt x="8040" y="25810"/>
                    <a:pt x="15338" y="26848"/>
                    <a:pt x="22193" y="29337"/>
                  </a:cubicBezTo>
                  <a:cubicBezTo>
                    <a:pt x="27527" y="31623"/>
                    <a:pt x="30194" y="37052"/>
                    <a:pt x="30290" y="45625"/>
                  </a:cubicBezTo>
                  <a:lnTo>
                    <a:pt x="30290" y="152972"/>
                  </a:lnTo>
                  <a:cubicBezTo>
                    <a:pt x="30795" y="160646"/>
                    <a:pt x="28185" y="168200"/>
                    <a:pt x="23050" y="173927"/>
                  </a:cubicBezTo>
                  <a:cubicBezTo>
                    <a:pt x="16687" y="179432"/>
                    <a:pt x="8391" y="182174"/>
                    <a:pt x="0" y="181547"/>
                  </a:cubicBezTo>
                  <a:lnTo>
                    <a:pt x="0" y="187262"/>
                  </a:lnTo>
                  <a:lnTo>
                    <a:pt x="96679" y="187262"/>
                  </a:lnTo>
                  <a:lnTo>
                    <a:pt x="96679" y="181547"/>
                  </a:lnTo>
                  <a:cubicBezTo>
                    <a:pt x="87315" y="182538"/>
                    <a:pt x="77916" y="180027"/>
                    <a:pt x="70295" y="174498"/>
                  </a:cubicBezTo>
                  <a:cubicBezTo>
                    <a:pt x="65010" y="168644"/>
                    <a:pt x="62480" y="160811"/>
                    <a:pt x="63341" y="152972"/>
                  </a:cubicBezTo>
                  <a:lnTo>
                    <a:pt x="63341" y="52673"/>
                  </a:lnTo>
                  <a:cubicBezTo>
                    <a:pt x="66235" y="47397"/>
                    <a:pt x="69859" y="42555"/>
                    <a:pt x="74104" y="38291"/>
                  </a:cubicBezTo>
                  <a:cubicBezTo>
                    <a:pt x="78406" y="32932"/>
                    <a:pt x="84431" y="29229"/>
                    <a:pt x="91154" y="27813"/>
                  </a:cubicBezTo>
                  <a:cubicBezTo>
                    <a:pt x="95704" y="27599"/>
                    <a:pt x="100098" y="29497"/>
                    <a:pt x="103061" y="32957"/>
                  </a:cubicBezTo>
                  <a:cubicBezTo>
                    <a:pt x="105156" y="36004"/>
                    <a:pt x="110014" y="37719"/>
                    <a:pt x="117729" y="38100"/>
                  </a:cubicBezTo>
                  <a:cubicBezTo>
                    <a:pt x="122297" y="38445"/>
                    <a:pt x="126765" y="36650"/>
                    <a:pt x="129826" y="33242"/>
                  </a:cubicBezTo>
                  <a:cubicBezTo>
                    <a:pt x="132180" y="30196"/>
                    <a:pt x="133393" y="26422"/>
                    <a:pt x="133255" y="22574"/>
                  </a:cubicBezTo>
                  <a:cubicBezTo>
                    <a:pt x="133494" y="17122"/>
                    <a:pt x="131732" y="11770"/>
                    <a:pt x="128302" y="7525"/>
                  </a:cubicBezTo>
                  <a:cubicBezTo>
                    <a:pt x="124363" y="3304"/>
                    <a:pt x="118723" y="1097"/>
                    <a:pt x="112967" y="1524"/>
                  </a:cubicBezTo>
                  <a:cubicBezTo>
                    <a:pt x="102973" y="1862"/>
                    <a:pt x="93409" y="5667"/>
                    <a:pt x="85916" y="12287"/>
                  </a:cubicBezTo>
                  <a:cubicBezTo>
                    <a:pt x="77516" y="19453"/>
                    <a:pt x="69944" y="27536"/>
                    <a:pt x="63341" y="36385"/>
                  </a:cubicBezTo>
                  <a:lnTo>
                    <a:pt x="63341" y="0"/>
                  </a:lnTo>
                  <a:cubicBezTo>
                    <a:pt x="55435" y="2762"/>
                    <a:pt x="45625" y="6096"/>
                    <a:pt x="33623" y="10001"/>
                  </a:cubicBezTo>
                  <a:cubicBezTo>
                    <a:pt x="21622" y="13907"/>
                    <a:pt x="10287" y="17335"/>
                    <a:pt x="762" y="20574"/>
                  </a:cubicBez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EB4F941-BD3B-4F27-9A17-0F5D4572BAC1}"/>
                </a:ext>
              </a:extLst>
            </p:cNvPr>
            <p:cNvSpPr/>
            <p:nvPr/>
          </p:nvSpPr>
          <p:spPr>
            <a:xfrm>
              <a:off x="5518213" y="4025170"/>
              <a:ext cx="194691" cy="187261"/>
            </a:xfrm>
            <a:custGeom>
              <a:avLst/>
              <a:gdLst>
                <a:gd name="connsiteX0" fmla="*/ 0 w 194691"/>
                <a:gd name="connsiteY0" fmla="*/ 187262 h 187261"/>
                <a:gd name="connsiteX1" fmla="*/ 88487 w 194691"/>
                <a:gd name="connsiteY1" fmla="*/ 187262 h 187261"/>
                <a:gd name="connsiteX2" fmla="*/ 88487 w 194691"/>
                <a:gd name="connsiteY2" fmla="*/ 181547 h 187261"/>
                <a:gd name="connsiteX3" fmla="*/ 67437 w 194691"/>
                <a:gd name="connsiteY3" fmla="*/ 175355 h 187261"/>
                <a:gd name="connsiteX4" fmla="*/ 62198 w 194691"/>
                <a:gd name="connsiteY4" fmla="*/ 154496 h 187261"/>
                <a:gd name="connsiteX5" fmla="*/ 62198 w 194691"/>
                <a:gd name="connsiteY5" fmla="*/ 44863 h 187261"/>
                <a:gd name="connsiteX6" fmla="*/ 79248 w 194691"/>
                <a:gd name="connsiteY6" fmla="*/ 30099 h 187261"/>
                <a:gd name="connsiteX7" fmla="*/ 103918 w 194691"/>
                <a:gd name="connsiteY7" fmla="*/ 24003 h 187261"/>
                <a:gd name="connsiteX8" fmla="*/ 128873 w 194691"/>
                <a:gd name="connsiteY8" fmla="*/ 35052 h 187261"/>
                <a:gd name="connsiteX9" fmla="*/ 136493 w 194691"/>
                <a:gd name="connsiteY9" fmla="*/ 62865 h 187261"/>
                <a:gd name="connsiteX10" fmla="*/ 136493 w 194691"/>
                <a:gd name="connsiteY10" fmla="*/ 154496 h 187261"/>
                <a:gd name="connsiteX11" fmla="*/ 131159 w 194691"/>
                <a:gd name="connsiteY11" fmla="*/ 174784 h 187261"/>
                <a:gd name="connsiteX12" fmla="*/ 108395 w 194691"/>
                <a:gd name="connsiteY12" fmla="*/ 181546 h 187261"/>
                <a:gd name="connsiteX13" fmla="*/ 108395 w 194691"/>
                <a:gd name="connsiteY13" fmla="*/ 187262 h 187261"/>
                <a:gd name="connsiteX14" fmla="*/ 194691 w 194691"/>
                <a:gd name="connsiteY14" fmla="*/ 187262 h 187261"/>
                <a:gd name="connsiteX15" fmla="*/ 194691 w 194691"/>
                <a:gd name="connsiteY15" fmla="*/ 181547 h 187261"/>
                <a:gd name="connsiteX16" fmla="*/ 174403 w 194691"/>
                <a:gd name="connsiteY16" fmla="*/ 174117 h 187261"/>
                <a:gd name="connsiteX17" fmla="*/ 169831 w 194691"/>
                <a:gd name="connsiteY17" fmla="*/ 154496 h 187261"/>
                <a:gd name="connsiteX18" fmla="*/ 169831 w 194691"/>
                <a:gd name="connsiteY18" fmla="*/ 55150 h 187261"/>
                <a:gd name="connsiteX19" fmla="*/ 160306 w 194691"/>
                <a:gd name="connsiteY19" fmla="*/ 18955 h 187261"/>
                <a:gd name="connsiteX20" fmla="*/ 123635 w 194691"/>
                <a:gd name="connsiteY20" fmla="*/ 1524 h 187261"/>
                <a:gd name="connsiteX21" fmla="*/ 89630 w 194691"/>
                <a:gd name="connsiteY21" fmla="*/ 10096 h 187261"/>
                <a:gd name="connsiteX22" fmla="*/ 62198 w 194691"/>
                <a:gd name="connsiteY22" fmla="*/ 30099 h 187261"/>
                <a:gd name="connsiteX23" fmla="*/ 62198 w 194691"/>
                <a:gd name="connsiteY23" fmla="*/ 0 h 187261"/>
                <a:gd name="connsiteX24" fmla="*/ 32861 w 194691"/>
                <a:gd name="connsiteY24" fmla="*/ 11049 h 187261"/>
                <a:gd name="connsiteX25" fmla="*/ 762 w 194691"/>
                <a:gd name="connsiteY25" fmla="*/ 19717 h 187261"/>
                <a:gd name="connsiteX26" fmla="*/ 762 w 194691"/>
                <a:gd name="connsiteY26" fmla="*/ 25908 h 187261"/>
                <a:gd name="connsiteX27" fmla="*/ 23527 w 194691"/>
                <a:gd name="connsiteY27" fmla="*/ 28861 h 187261"/>
                <a:gd name="connsiteX28" fmla="*/ 28861 w 194691"/>
                <a:gd name="connsiteY28" fmla="*/ 44482 h 187261"/>
                <a:gd name="connsiteX29" fmla="*/ 28861 w 194691"/>
                <a:gd name="connsiteY29" fmla="*/ 154496 h 187261"/>
                <a:gd name="connsiteX30" fmla="*/ 21908 w 194691"/>
                <a:gd name="connsiteY30" fmla="*/ 175355 h 187261"/>
                <a:gd name="connsiteX31" fmla="*/ 0 w 194691"/>
                <a:gd name="connsiteY31" fmla="*/ 181547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4691" h="187261">
                  <a:moveTo>
                    <a:pt x="0" y="187262"/>
                  </a:moveTo>
                  <a:lnTo>
                    <a:pt x="88487" y="187262"/>
                  </a:lnTo>
                  <a:lnTo>
                    <a:pt x="88487" y="181547"/>
                  </a:lnTo>
                  <a:cubicBezTo>
                    <a:pt x="80906" y="182611"/>
                    <a:pt x="73234" y="180355"/>
                    <a:pt x="67437" y="175355"/>
                  </a:cubicBezTo>
                  <a:cubicBezTo>
                    <a:pt x="63156" y="169296"/>
                    <a:pt x="61288" y="161858"/>
                    <a:pt x="62198" y="154496"/>
                  </a:cubicBezTo>
                  <a:lnTo>
                    <a:pt x="62198" y="44863"/>
                  </a:lnTo>
                  <a:cubicBezTo>
                    <a:pt x="66979" y="38986"/>
                    <a:pt x="72749" y="33990"/>
                    <a:pt x="79248" y="30099"/>
                  </a:cubicBezTo>
                  <a:cubicBezTo>
                    <a:pt x="86831" y="26032"/>
                    <a:pt x="95314" y="23936"/>
                    <a:pt x="103918" y="24003"/>
                  </a:cubicBezTo>
                  <a:cubicBezTo>
                    <a:pt x="113530" y="23455"/>
                    <a:pt x="122818" y="27567"/>
                    <a:pt x="128873" y="35052"/>
                  </a:cubicBezTo>
                  <a:cubicBezTo>
                    <a:pt x="134398" y="43235"/>
                    <a:pt x="137076" y="53009"/>
                    <a:pt x="136493" y="62865"/>
                  </a:cubicBezTo>
                  <a:lnTo>
                    <a:pt x="136493" y="154496"/>
                  </a:lnTo>
                  <a:cubicBezTo>
                    <a:pt x="137258" y="161683"/>
                    <a:pt x="135361" y="168902"/>
                    <a:pt x="131159" y="174784"/>
                  </a:cubicBezTo>
                  <a:cubicBezTo>
                    <a:pt x="124863" y="180146"/>
                    <a:pt x="116597" y="182602"/>
                    <a:pt x="108395" y="181546"/>
                  </a:cubicBezTo>
                  <a:lnTo>
                    <a:pt x="108395" y="187262"/>
                  </a:lnTo>
                  <a:lnTo>
                    <a:pt x="194691" y="187262"/>
                  </a:lnTo>
                  <a:lnTo>
                    <a:pt x="194691" y="181547"/>
                  </a:lnTo>
                  <a:cubicBezTo>
                    <a:pt x="187118" y="182555"/>
                    <a:pt x="179533" y="179778"/>
                    <a:pt x="174403" y="174117"/>
                  </a:cubicBezTo>
                  <a:cubicBezTo>
                    <a:pt x="170862" y="168217"/>
                    <a:pt x="169263" y="161353"/>
                    <a:pt x="169831" y="154496"/>
                  </a:cubicBezTo>
                  <a:lnTo>
                    <a:pt x="169831" y="55150"/>
                  </a:lnTo>
                  <a:cubicBezTo>
                    <a:pt x="170214" y="42418"/>
                    <a:pt x="166906" y="29848"/>
                    <a:pt x="160306" y="18955"/>
                  </a:cubicBezTo>
                  <a:cubicBezTo>
                    <a:pt x="153734" y="7906"/>
                    <a:pt x="141256" y="2096"/>
                    <a:pt x="123635" y="1524"/>
                  </a:cubicBezTo>
                  <a:cubicBezTo>
                    <a:pt x="111779" y="1631"/>
                    <a:pt x="100120" y="4570"/>
                    <a:pt x="89630" y="10096"/>
                  </a:cubicBezTo>
                  <a:cubicBezTo>
                    <a:pt x="79600" y="15455"/>
                    <a:pt x="70367" y="22188"/>
                    <a:pt x="62198" y="30099"/>
                  </a:cubicBezTo>
                  <a:lnTo>
                    <a:pt x="62198" y="0"/>
                  </a:lnTo>
                  <a:cubicBezTo>
                    <a:pt x="52613" y="4178"/>
                    <a:pt x="42821" y="7865"/>
                    <a:pt x="32861" y="11049"/>
                  </a:cubicBezTo>
                  <a:cubicBezTo>
                    <a:pt x="22387" y="14718"/>
                    <a:pt x="11659" y="17615"/>
                    <a:pt x="762" y="19717"/>
                  </a:cubicBezTo>
                  <a:lnTo>
                    <a:pt x="762" y="25908"/>
                  </a:lnTo>
                  <a:cubicBezTo>
                    <a:pt x="8476" y="25134"/>
                    <a:pt x="16265" y="26145"/>
                    <a:pt x="23527" y="28861"/>
                  </a:cubicBezTo>
                  <a:cubicBezTo>
                    <a:pt x="27337" y="31052"/>
                    <a:pt x="29051" y="36290"/>
                    <a:pt x="28861" y="44482"/>
                  </a:cubicBezTo>
                  <a:lnTo>
                    <a:pt x="28861" y="154496"/>
                  </a:lnTo>
                  <a:cubicBezTo>
                    <a:pt x="29530" y="162111"/>
                    <a:pt x="27012" y="169664"/>
                    <a:pt x="21908" y="175355"/>
                  </a:cubicBezTo>
                  <a:cubicBezTo>
                    <a:pt x="15674" y="180162"/>
                    <a:pt x="7827" y="182380"/>
                    <a:pt x="0" y="181547"/>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0B6A9A0-E6AC-4EA6-9A6D-0D37471E6BCD}"/>
                </a:ext>
              </a:extLst>
            </p:cNvPr>
            <p:cNvSpPr/>
            <p:nvPr/>
          </p:nvSpPr>
          <p:spPr>
            <a:xfrm>
              <a:off x="5727096" y="4026694"/>
              <a:ext cx="86963" cy="185642"/>
            </a:xfrm>
            <a:custGeom>
              <a:avLst/>
              <a:gdLst>
                <a:gd name="connsiteX0" fmla="*/ 66485 w 86963"/>
                <a:gd name="connsiteY0" fmla="*/ 173641 h 185642"/>
                <a:gd name="connsiteX1" fmla="*/ 61436 w 86963"/>
                <a:gd name="connsiteY1" fmla="*/ 154591 h 185642"/>
                <a:gd name="connsiteX2" fmla="*/ 61436 w 86963"/>
                <a:gd name="connsiteY2" fmla="*/ 0 h 185642"/>
                <a:gd name="connsiteX3" fmla="*/ 34100 w 86963"/>
                <a:gd name="connsiteY3" fmla="*/ 10192 h 185642"/>
                <a:gd name="connsiteX4" fmla="*/ 1524 w 86963"/>
                <a:gd name="connsiteY4" fmla="*/ 18574 h 185642"/>
                <a:gd name="connsiteX5" fmla="*/ 1524 w 86963"/>
                <a:gd name="connsiteY5" fmla="*/ 24765 h 185642"/>
                <a:gd name="connsiteX6" fmla="*/ 24479 w 86963"/>
                <a:gd name="connsiteY6" fmla="*/ 28861 h 185642"/>
                <a:gd name="connsiteX7" fmla="*/ 28004 w 86963"/>
                <a:gd name="connsiteY7" fmla="*/ 45053 h 185642"/>
                <a:gd name="connsiteX8" fmla="*/ 28004 w 86963"/>
                <a:gd name="connsiteY8" fmla="*/ 154496 h 185642"/>
                <a:gd name="connsiteX9" fmla="*/ 21908 w 86963"/>
                <a:gd name="connsiteY9" fmla="*/ 173546 h 185642"/>
                <a:gd name="connsiteX10" fmla="*/ 0 w 86963"/>
                <a:gd name="connsiteY10" fmla="*/ 179927 h 185642"/>
                <a:gd name="connsiteX11" fmla="*/ 0 w 86963"/>
                <a:gd name="connsiteY11" fmla="*/ 185642 h 185642"/>
                <a:gd name="connsiteX12" fmla="*/ 86963 w 86963"/>
                <a:gd name="connsiteY12" fmla="*/ 185642 h 185642"/>
                <a:gd name="connsiteX13" fmla="*/ 86963 w 86963"/>
                <a:gd name="connsiteY13" fmla="*/ 179927 h 185642"/>
                <a:gd name="connsiteX14" fmla="*/ 66485 w 86963"/>
                <a:gd name="connsiteY14" fmla="*/ 173546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63" h="185642">
                  <a:moveTo>
                    <a:pt x="66485" y="173641"/>
                  </a:moveTo>
                  <a:cubicBezTo>
                    <a:pt x="62533" y="168120"/>
                    <a:pt x="60738" y="161344"/>
                    <a:pt x="61436" y="154591"/>
                  </a:cubicBezTo>
                  <a:lnTo>
                    <a:pt x="61436" y="0"/>
                  </a:lnTo>
                  <a:cubicBezTo>
                    <a:pt x="53816" y="3239"/>
                    <a:pt x="44672" y="6667"/>
                    <a:pt x="34100" y="10192"/>
                  </a:cubicBezTo>
                  <a:cubicBezTo>
                    <a:pt x="23440" y="13710"/>
                    <a:pt x="12558" y="16510"/>
                    <a:pt x="1524" y="18574"/>
                  </a:cubicBezTo>
                  <a:lnTo>
                    <a:pt x="1524" y="24765"/>
                  </a:lnTo>
                  <a:cubicBezTo>
                    <a:pt x="9417" y="23658"/>
                    <a:pt x="17457" y="25093"/>
                    <a:pt x="24479" y="28861"/>
                  </a:cubicBezTo>
                  <a:cubicBezTo>
                    <a:pt x="27840" y="33540"/>
                    <a:pt x="29115" y="39401"/>
                    <a:pt x="28004" y="45053"/>
                  </a:cubicBezTo>
                  <a:lnTo>
                    <a:pt x="28004" y="154496"/>
                  </a:lnTo>
                  <a:cubicBezTo>
                    <a:pt x="28614" y="161407"/>
                    <a:pt x="26417" y="168273"/>
                    <a:pt x="21908" y="173546"/>
                  </a:cubicBezTo>
                  <a:cubicBezTo>
                    <a:pt x="15716" y="178447"/>
                    <a:pt x="7855" y="180737"/>
                    <a:pt x="0" y="179927"/>
                  </a:cubicBezTo>
                  <a:lnTo>
                    <a:pt x="0" y="185642"/>
                  </a:lnTo>
                  <a:lnTo>
                    <a:pt x="86963" y="185642"/>
                  </a:lnTo>
                  <a:lnTo>
                    <a:pt x="86963" y="179927"/>
                  </a:lnTo>
                  <a:cubicBezTo>
                    <a:pt x="79539" y="180821"/>
                    <a:pt x="72087" y="178498"/>
                    <a:pt x="66485" y="173546"/>
                  </a:cubicBezTo>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84E6F17-C23A-4B1E-93D9-AF2DAA22B492}"/>
                </a:ext>
              </a:extLst>
            </p:cNvPr>
            <p:cNvSpPr/>
            <p:nvPr/>
          </p:nvSpPr>
          <p:spPr>
            <a:xfrm>
              <a:off x="5752242" y="3947037"/>
              <a:ext cx="42101" cy="43394"/>
            </a:xfrm>
            <a:custGeom>
              <a:avLst/>
              <a:gdLst>
                <a:gd name="connsiteX0" fmla="*/ 5048 w 42101"/>
                <a:gd name="connsiteY0" fmla="*/ 36032 h 43394"/>
                <a:gd name="connsiteX1" fmla="*/ 21050 w 42101"/>
                <a:gd name="connsiteY1" fmla="*/ 43366 h 43394"/>
                <a:gd name="connsiteX2" fmla="*/ 37052 w 42101"/>
                <a:gd name="connsiteY2" fmla="*/ 36413 h 43394"/>
                <a:gd name="connsiteX3" fmla="*/ 42100 w 42101"/>
                <a:gd name="connsiteY3" fmla="*/ 21554 h 43394"/>
                <a:gd name="connsiteX4" fmla="*/ 37052 w 42101"/>
                <a:gd name="connsiteY4" fmla="*/ 6981 h 43394"/>
                <a:gd name="connsiteX5" fmla="*/ 21050 w 42101"/>
                <a:gd name="connsiteY5" fmla="*/ 28 h 43394"/>
                <a:gd name="connsiteX6" fmla="*/ 5048 w 42101"/>
                <a:gd name="connsiteY6" fmla="*/ 7362 h 43394"/>
                <a:gd name="connsiteX7" fmla="*/ 0 w 42101"/>
                <a:gd name="connsiteY7" fmla="*/ 21554 h 43394"/>
                <a:gd name="connsiteX8" fmla="*/ 5048 w 42101"/>
                <a:gd name="connsiteY8" fmla="*/ 36032 h 4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1" h="43394">
                  <a:moveTo>
                    <a:pt x="5048" y="36032"/>
                  </a:moveTo>
                  <a:cubicBezTo>
                    <a:pt x="8971" y="40807"/>
                    <a:pt x="14872" y="43512"/>
                    <a:pt x="21050" y="43366"/>
                  </a:cubicBezTo>
                  <a:cubicBezTo>
                    <a:pt x="27181" y="43693"/>
                    <a:pt x="33108" y="41118"/>
                    <a:pt x="37052" y="36413"/>
                  </a:cubicBezTo>
                  <a:cubicBezTo>
                    <a:pt x="40366" y="32173"/>
                    <a:pt x="42145" y="26935"/>
                    <a:pt x="42100" y="21554"/>
                  </a:cubicBezTo>
                  <a:cubicBezTo>
                    <a:pt x="42118" y="16265"/>
                    <a:pt x="40338" y="11126"/>
                    <a:pt x="37052" y="6981"/>
                  </a:cubicBezTo>
                  <a:cubicBezTo>
                    <a:pt x="33108" y="2277"/>
                    <a:pt x="27181" y="-299"/>
                    <a:pt x="21050" y="28"/>
                  </a:cubicBezTo>
                  <a:cubicBezTo>
                    <a:pt x="14863" y="-161"/>
                    <a:pt x="8944" y="2552"/>
                    <a:pt x="5048" y="7362"/>
                  </a:cubicBezTo>
                  <a:cubicBezTo>
                    <a:pt x="1880" y="11425"/>
                    <a:pt x="110" y="16403"/>
                    <a:pt x="0" y="21554"/>
                  </a:cubicBezTo>
                  <a:cubicBezTo>
                    <a:pt x="75" y="26799"/>
                    <a:pt x="1846" y="31878"/>
                    <a:pt x="5048" y="36032"/>
                  </a:cubicBezTo>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F59C772-E827-4E60-B1F6-37684D9F6992}"/>
                </a:ext>
              </a:extLst>
            </p:cNvPr>
            <p:cNvSpPr/>
            <p:nvPr/>
          </p:nvSpPr>
          <p:spPr>
            <a:xfrm>
              <a:off x="5827465" y="4026610"/>
              <a:ext cx="121855" cy="190777"/>
            </a:xfrm>
            <a:custGeom>
              <a:avLst/>
              <a:gdLst>
                <a:gd name="connsiteX0" fmla="*/ 78796 w 121855"/>
                <a:gd name="connsiteY0" fmla="*/ 3513 h 190777"/>
                <a:gd name="connsiteX1" fmla="*/ 54603 w 121855"/>
                <a:gd name="connsiteY1" fmla="*/ 84 h 190777"/>
                <a:gd name="connsiteX2" fmla="*/ 13740 w 121855"/>
                <a:gd name="connsiteY2" fmla="*/ 14943 h 190777"/>
                <a:gd name="connsiteX3" fmla="*/ 24 w 121855"/>
                <a:gd name="connsiteY3" fmla="*/ 49709 h 190777"/>
                <a:gd name="connsiteX4" fmla="*/ 14502 w 121855"/>
                <a:gd name="connsiteY4" fmla="*/ 84856 h 190777"/>
                <a:gd name="connsiteX5" fmla="*/ 47268 w 121855"/>
                <a:gd name="connsiteY5" fmla="*/ 106573 h 190777"/>
                <a:gd name="connsiteX6" fmla="*/ 80225 w 121855"/>
                <a:gd name="connsiteY6" fmla="*/ 125623 h 190777"/>
                <a:gd name="connsiteX7" fmla="*/ 95560 w 121855"/>
                <a:gd name="connsiteY7" fmla="*/ 151722 h 190777"/>
                <a:gd name="connsiteX8" fmla="*/ 86035 w 121855"/>
                <a:gd name="connsiteY8" fmla="*/ 173534 h 190777"/>
                <a:gd name="connsiteX9" fmla="*/ 61175 w 121855"/>
                <a:gd name="connsiteY9" fmla="*/ 181821 h 190777"/>
                <a:gd name="connsiteX10" fmla="*/ 26599 w 121855"/>
                <a:gd name="connsiteY10" fmla="*/ 164961 h 190777"/>
                <a:gd name="connsiteX11" fmla="*/ 6978 w 121855"/>
                <a:gd name="connsiteY11" fmla="*/ 126099 h 190777"/>
                <a:gd name="connsiteX12" fmla="*/ 786 w 121855"/>
                <a:gd name="connsiteY12" fmla="*/ 126099 h 190777"/>
                <a:gd name="connsiteX13" fmla="*/ 2977 w 121855"/>
                <a:gd name="connsiteY13" fmla="*/ 189060 h 190777"/>
                <a:gd name="connsiteX14" fmla="*/ 9264 w 121855"/>
                <a:gd name="connsiteY14" fmla="*/ 189060 h 190777"/>
                <a:gd name="connsiteX15" fmla="*/ 12026 w 121855"/>
                <a:gd name="connsiteY15" fmla="*/ 184392 h 190777"/>
                <a:gd name="connsiteX16" fmla="*/ 17836 w 121855"/>
                <a:gd name="connsiteY16" fmla="*/ 182773 h 190777"/>
                <a:gd name="connsiteX17" fmla="*/ 34314 w 121855"/>
                <a:gd name="connsiteY17" fmla="*/ 186678 h 190777"/>
                <a:gd name="connsiteX18" fmla="*/ 65175 w 121855"/>
                <a:gd name="connsiteY18" fmla="*/ 190774 h 190777"/>
                <a:gd name="connsiteX19" fmla="*/ 105466 w 121855"/>
                <a:gd name="connsiteY19" fmla="*/ 175725 h 190777"/>
                <a:gd name="connsiteX20" fmla="*/ 121849 w 121855"/>
                <a:gd name="connsiteY20" fmla="*/ 137625 h 190777"/>
                <a:gd name="connsiteX21" fmla="*/ 106704 w 121855"/>
                <a:gd name="connsiteY21" fmla="*/ 101334 h 190777"/>
                <a:gd name="connsiteX22" fmla="*/ 73748 w 121855"/>
                <a:gd name="connsiteY22" fmla="*/ 79332 h 190777"/>
                <a:gd name="connsiteX23" fmla="*/ 40887 w 121855"/>
                <a:gd name="connsiteY23" fmla="*/ 60282 h 190777"/>
                <a:gd name="connsiteX24" fmla="*/ 26313 w 121855"/>
                <a:gd name="connsiteY24" fmla="*/ 34850 h 190777"/>
                <a:gd name="connsiteX25" fmla="*/ 34695 w 121855"/>
                <a:gd name="connsiteY25" fmla="*/ 16943 h 190777"/>
                <a:gd name="connsiteX26" fmla="*/ 55936 w 121855"/>
                <a:gd name="connsiteY26" fmla="*/ 9228 h 190777"/>
                <a:gd name="connsiteX27" fmla="*/ 87178 w 121855"/>
                <a:gd name="connsiteY27" fmla="*/ 22848 h 190777"/>
                <a:gd name="connsiteX28" fmla="*/ 101561 w 121855"/>
                <a:gd name="connsiteY28" fmla="*/ 55138 h 190777"/>
                <a:gd name="connsiteX29" fmla="*/ 108990 w 121855"/>
                <a:gd name="connsiteY29" fmla="*/ 55138 h 190777"/>
                <a:gd name="connsiteX30" fmla="*/ 105942 w 121855"/>
                <a:gd name="connsiteY30" fmla="*/ 84 h 190777"/>
                <a:gd name="connsiteX31" fmla="*/ 100418 w 121855"/>
                <a:gd name="connsiteY31" fmla="*/ 84 h 190777"/>
                <a:gd name="connsiteX32" fmla="*/ 96417 w 121855"/>
                <a:gd name="connsiteY32" fmla="*/ 5513 h 190777"/>
                <a:gd name="connsiteX33" fmla="*/ 91178 w 121855"/>
                <a:gd name="connsiteY33" fmla="*/ 7037 h 190777"/>
                <a:gd name="connsiteX34" fmla="*/ 78796 w 121855"/>
                <a:gd name="connsiteY34" fmla="*/ 3513 h 1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855" h="190777">
                  <a:moveTo>
                    <a:pt x="78796" y="3513"/>
                  </a:moveTo>
                  <a:cubicBezTo>
                    <a:pt x="70934" y="1232"/>
                    <a:pt x="62789" y="77"/>
                    <a:pt x="54603" y="84"/>
                  </a:cubicBezTo>
                  <a:cubicBezTo>
                    <a:pt x="39525" y="-746"/>
                    <a:pt x="24763" y="4622"/>
                    <a:pt x="13740" y="14943"/>
                  </a:cubicBezTo>
                  <a:cubicBezTo>
                    <a:pt x="4697" y="24227"/>
                    <a:pt x="-244" y="36751"/>
                    <a:pt x="24" y="49709"/>
                  </a:cubicBezTo>
                  <a:cubicBezTo>
                    <a:pt x="-404" y="62957"/>
                    <a:pt x="4867" y="75754"/>
                    <a:pt x="14502" y="84856"/>
                  </a:cubicBezTo>
                  <a:cubicBezTo>
                    <a:pt x="24235" y="93746"/>
                    <a:pt x="35289" y="101072"/>
                    <a:pt x="47268" y="106573"/>
                  </a:cubicBezTo>
                  <a:cubicBezTo>
                    <a:pt x="58809" y="111910"/>
                    <a:pt x="69840" y="118286"/>
                    <a:pt x="80225" y="125623"/>
                  </a:cubicBezTo>
                  <a:cubicBezTo>
                    <a:pt x="89231" y="131356"/>
                    <a:pt x="94935" y="141064"/>
                    <a:pt x="95560" y="151722"/>
                  </a:cubicBezTo>
                  <a:cubicBezTo>
                    <a:pt x="95708" y="160032"/>
                    <a:pt x="92231" y="167994"/>
                    <a:pt x="86035" y="173534"/>
                  </a:cubicBezTo>
                  <a:cubicBezTo>
                    <a:pt x="79043" y="179248"/>
                    <a:pt x="70197" y="182197"/>
                    <a:pt x="61175" y="181821"/>
                  </a:cubicBezTo>
                  <a:cubicBezTo>
                    <a:pt x="47670" y="181817"/>
                    <a:pt x="34918" y="175599"/>
                    <a:pt x="26599" y="164961"/>
                  </a:cubicBezTo>
                  <a:cubicBezTo>
                    <a:pt x="17677" y="153354"/>
                    <a:pt x="11020" y="140170"/>
                    <a:pt x="6978" y="126099"/>
                  </a:cubicBezTo>
                  <a:lnTo>
                    <a:pt x="786" y="126099"/>
                  </a:lnTo>
                  <a:lnTo>
                    <a:pt x="2977" y="189060"/>
                  </a:lnTo>
                  <a:lnTo>
                    <a:pt x="9264" y="189060"/>
                  </a:lnTo>
                  <a:cubicBezTo>
                    <a:pt x="9305" y="187128"/>
                    <a:pt x="10352" y="185358"/>
                    <a:pt x="12026" y="184392"/>
                  </a:cubicBezTo>
                  <a:cubicBezTo>
                    <a:pt x="13771" y="183315"/>
                    <a:pt x="15785" y="182753"/>
                    <a:pt x="17836" y="182773"/>
                  </a:cubicBezTo>
                  <a:cubicBezTo>
                    <a:pt x="23406" y="183724"/>
                    <a:pt x="28910" y="185029"/>
                    <a:pt x="34314" y="186678"/>
                  </a:cubicBezTo>
                  <a:cubicBezTo>
                    <a:pt x="44420" y="189173"/>
                    <a:pt x="54769" y="190546"/>
                    <a:pt x="65175" y="190774"/>
                  </a:cubicBezTo>
                  <a:cubicBezTo>
                    <a:pt x="80007" y="190926"/>
                    <a:pt x="94366" y="185563"/>
                    <a:pt x="105466" y="175725"/>
                  </a:cubicBezTo>
                  <a:cubicBezTo>
                    <a:pt x="116122" y="165950"/>
                    <a:pt x="122085" y="152083"/>
                    <a:pt x="121849" y="137625"/>
                  </a:cubicBezTo>
                  <a:cubicBezTo>
                    <a:pt x="122036" y="123954"/>
                    <a:pt x="116554" y="110816"/>
                    <a:pt x="106704" y="101334"/>
                  </a:cubicBezTo>
                  <a:cubicBezTo>
                    <a:pt x="96914" y="92351"/>
                    <a:pt x="85798" y="84930"/>
                    <a:pt x="73748" y="79332"/>
                  </a:cubicBezTo>
                  <a:cubicBezTo>
                    <a:pt x="62267" y="73937"/>
                    <a:pt x="51273" y="67563"/>
                    <a:pt x="40887" y="60282"/>
                  </a:cubicBezTo>
                  <a:cubicBezTo>
                    <a:pt x="32069" y="54787"/>
                    <a:pt x="26596" y="45236"/>
                    <a:pt x="26313" y="34850"/>
                  </a:cubicBezTo>
                  <a:cubicBezTo>
                    <a:pt x="26405" y="27954"/>
                    <a:pt x="29459" y="21431"/>
                    <a:pt x="34695" y="16943"/>
                  </a:cubicBezTo>
                  <a:cubicBezTo>
                    <a:pt x="40615" y="11897"/>
                    <a:pt x="48158" y="9157"/>
                    <a:pt x="55936" y="9228"/>
                  </a:cubicBezTo>
                  <a:cubicBezTo>
                    <a:pt x="67873" y="8815"/>
                    <a:pt x="79357" y="13821"/>
                    <a:pt x="87178" y="22848"/>
                  </a:cubicBezTo>
                  <a:cubicBezTo>
                    <a:pt x="94553" y="32266"/>
                    <a:pt x="99493" y="43356"/>
                    <a:pt x="101561" y="55138"/>
                  </a:cubicBezTo>
                  <a:lnTo>
                    <a:pt x="108990" y="55138"/>
                  </a:lnTo>
                  <a:lnTo>
                    <a:pt x="105942" y="84"/>
                  </a:lnTo>
                  <a:lnTo>
                    <a:pt x="100418" y="84"/>
                  </a:lnTo>
                  <a:cubicBezTo>
                    <a:pt x="99631" y="2239"/>
                    <a:pt x="98242" y="4123"/>
                    <a:pt x="96417" y="5513"/>
                  </a:cubicBezTo>
                  <a:cubicBezTo>
                    <a:pt x="94857" y="6521"/>
                    <a:pt x="93036" y="7051"/>
                    <a:pt x="91178" y="7037"/>
                  </a:cubicBezTo>
                  <a:cubicBezTo>
                    <a:pt x="86958" y="6218"/>
                    <a:pt x="82815" y="5039"/>
                    <a:pt x="78796" y="3513"/>
                  </a:cubicBezTo>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B117B2E-5D7E-404D-BB23-459E3A74BDEC}"/>
                </a:ext>
              </a:extLst>
            </p:cNvPr>
            <p:cNvSpPr/>
            <p:nvPr/>
          </p:nvSpPr>
          <p:spPr>
            <a:xfrm>
              <a:off x="5955982" y="3935063"/>
              <a:ext cx="193547" cy="277749"/>
            </a:xfrm>
            <a:custGeom>
              <a:avLst/>
              <a:gdLst>
                <a:gd name="connsiteX0" fmla="*/ 61341 w 193547"/>
                <a:gd name="connsiteY0" fmla="*/ 134969 h 277749"/>
                <a:gd name="connsiteX1" fmla="*/ 79724 w 193547"/>
                <a:gd name="connsiteY1" fmla="*/ 120205 h 277749"/>
                <a:gd name="connsiteX2" fmla="*/ 103251 w 193547"/>
                <a:gd name="connsiteY2" fmla="*/ 114109 h 277749"/>
                <a:gd name="connsiteX3" fmla="*/ 129159 w 193547"/>
                <a:gd name="connsiteY3" fmla="*/ 127349 h 277749"/>
                <a:gd name="connsiteX4" fmla="*/ 135827 w 193547"/>
                <a:gd name="connsiteY4" fmla="*/ 154495 h 277749"/>
                <a:gd name="connsiteX5" fmla="*/ 135827 w 193547"/>
                <a:gd name="connsiteY5" fmla="*/ 244031 h 277749"/>
                <a:gd name="connsiteX6" fmla="*/ 130588 w 193547"/>
                <a:gd name="connsiteY6" fmla="*/ 264890 h 277749"/>
                <a:gd name="connsiteX7" fmla="*/ 107823 w 193547"/>
                <a:gd name="connsiteY7" fmla="*/ 271844 h 277749"/>
                <a:gd name="connsiteX8" fmla="*/ 107823 w 193547"/>
                <a:gd name="connsiteY8" fmla="*/ 277559 h 277749"/>
                <a:gd name="connsiteX9" fmla="*/ 193548 w 193547"/>
                <a:gd name="connsiteY9" fmla="*/ 277559 h 277749"/>
                <a:gd name="connsiteX10" fmla="*/ 193548 w 193547"/>
                <a:gd name="connsiteY10" fmla="*/ 271844 h 277749"/>
                <a:gd name="connsiteX11" fmla="*/ 173260 w 193547"/>
                <a:gd name="connsiteY11" fmla="*/ 265176 h 277749"/>
                <a:gd name="connsiteX12" fmla="*/ 168783 w 193547"/>
                <a:gd name="connsiteY12" fmla="*/ 244031 h 277749"/>
                <a:gd name="connsiteX13" fmla="*/ 168783 w 193547"/>
                <a:gd name="connsiteY13" fmla="*/ 144494 h 277749"/>
                <a:gd name="connsiteX14" fmla="*/ 157829 w 193547"/>
                <a:gd name="connsiteY14" fmla="*/ 107251 h 277749"/>
                <a:gd name="connsiteX15" fmla="*/ 121825 w 193547"/>
                <a:gd name="connsiteY15" fmla="*/ 91630 h 277749"/>
                <a:gd name="connsiteX16" fmla="*/ 87154 w 193547"/>
                <a:gd name="connsiteY16" fmla="*/ 101727 h 277749"/>
                <a:gd name="connsiteX17" fmla="*/ 61341 w 193547"/>
                <a:gd name="connsiteY17" fmla="*/ 121920 h 277749"/>
                <a:gd name="connsiteX18" fmla="*/ 61341 w 193547"/>
                <a:gd name="connsiteY18" fmla="*/ 0 h 277749"/>
                <a:gd name="connsiteX19" fmla="*/ 33528 w 193547"/>
                <a:gd name="connsiteY19" fmla="*/ 10477 h 277749"/>
                <a:gd name="connsiteX20" fmla="*/ 1429 w 193547"/>
                <a:gd name="connsiteY20" fmla="*/ 18574 h 277749"/>
                <a:gd name="connsiteX21" fmla="*/ 1429 w 193547"/>
                <a:gd name="connsiteY21" fmla="*/ 24955 h 277749"/>
                <a:gd name="connsiteX22" fmla="*/ 26384 w 193547"/>
                <a:gd name="connsiteY22" fmla="*/ 31909 h 277749"/>
                <a:gd name="connsiteX23" fmla="*/ 28099 w 193547"/>
                <a:gd name="connsiteY23" fmla="*/ 43434 h 277749"/>
                <a:gd name="connsiteX24" fmla="*/ 28099 w 193547"/>
                <a:gd name="connsiteY24" fmla="*/ 243459 h 277749"/>
                <a:gd name="connsiteX25" fmla="*/ 21908 w 193547"/>
                <a:gd name="connsiteY25" fmla="*/ 265843 h 277749"/>
                <a:gd name="connsiteX26" fmla="*/ 0 w 193547"/>
                <a:gd name="connsiteY26" fmla="*/ 272034 h 277749"/>
                <a:gd name="connsiteX27" fmla="*/ 0 w 193547"/>
                <a:gd name="connsiteY27" fmla="*/ 277749 h 277749"/>
                <a:gd name="connsiteX28" fmla="*/ 87821 w 193547"/>
                <a:gd name="connsiteY28" fmla="*/ 277749 h 277749"/>
                <a:gd name="connsiteX29" fmla="*/ 87821 w 193547"/>
                <a:gd name="connsiteY29" fmla="*/ 272034 h 277749"/>
                <a:gd name="connsiteX30" fmla="*/ 67056 w 193547"/>
                <a:gd name="connsiteY30" fmla="*/ 265843 h 277749"/>
                <a:gd name="connsiteX31" fmla="*/ 61436 w 193547"/>
                <a:gd name="connsiteY31" fmla="*/ 243459 h 27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547" h="277749">
                  <a:moveTo>
                    <a:pt x="61341" y="134969"/>
                  </a:moveTo>
                  <a:cubicBezTo>
                    <a:pt x="66785" y="129253"/>
                    <a:pt x="72967" y="124287"/>
                    <a:pt x="79724" y="120205"/>
                  </a:cubicBezTo>
                  <a:cubicBezTo>
                    <a:pt x="86907" y="116173"/>
                    <a:pt x="95014" y="114073"/>
                    <a:pt x="103251" y="114109"/>
                  </a:cubicBezTo>
                  <a:cubicBezTo>
                    <a:pt x="113655" y="113467"/>
                    <a:pt x="123585" y="118541"/>
                    <a:pt x="129159" y="127349"/>
                  </a:cubicBezTo>
                  <a:cubicBezTo>
                    <a:pt x="133850" y="135607"/>
                    <a:pt x="136158" y="145004"/>
                    <a:pt x="135827" y="154495"/>
                  </a:cubicBezTo>
                  <a:lnTo>
                    <a:pt x="135827" y="244031"/>
                  </a:lnTo>
                  <a:cubicBezTo>
                    <a:pt x="136588" y="251383"/>
                    <a:pt x="134733" y="258769"/>
                    <a:pt x="130588" y="264890"/>
                  </a:cubicBezTo>
                  <a:cubicBezTo>
                    <a:pt x="124372" y="270409"/>
                    <a:pt x="116061" y="272947"/>
                    <a:pt x="107823" y="271844"/>
                  </a:cubicBezTo>
                  <a:lnTo>
                    <a:pt x="107823" y="277559"/>
                  </a:lnTo>
                  <a:lnTo>
                    <a:pt x="193548" y="277559"/>
                  </a:lnTo>
                  <a:lnTo>
                    <a:pt x="193548" y="271844"/>
                  </a:lnTo>
                  <a:cubicBezTo>
                    <a:pt x="186119" y="272873"/>
                    <a:pt x="178630" y="270412"/>
                    <a:pt x="173260" y="265176"/>
                  </a:cubicBezTo>
                  <a:cubicBezTo>
                    <a:pt x="169546" y="258787"/>
                    <a:pt x="167977" y="251376"/>
                    <a:pt x="168783" y="244031"/>
                  </a:cubicBezTo>
                  <a:lnTo>
                    <a:pt x="168783" y="144494"/>
                  </a:lnTo>
                  <a:cubicBezTo>
                    <a:pt x="169352" y="131210"/>
                    <a:pt x="165500" y="118112"/>
                    <a:pt x="157829" y="107251"/>
                  </a:cubicBezTo>
                  <a:cubicBezTo>
                    <a:pt x="148999" y="96610"/>
                    <a:pt x="135629" y="90809"/>
                    <a:pt x="121825" y="91630"/>
                  </a:cubicBezTo>
                  <a:cubicBezTo>
                    <a:pt x="109569" y="91810"/>
                    <a:pt x="97590" y="95299"/>
                    <a:pt x="87154" y="101727"/>
                  </a:cubicBezTo>
                  <a:cubicBezTo>
                    <a:pt x="77783" y="107416"/>
                    <a:pt x="69119" y="114194"/>
                    <a:pt x="61341" y="121920"/>
                  </a:cubicBezTo>
                  <a:lnTo>
                    <a:pt x="61341" y="0"/>
                  </a:lnTo>
                  <a:cubicBezTo>
                    <a:pt x="53626" y="3334"/>
                    <a:pt x="44387" y="6763"/>
                    <a:pt x="33528" y="10477"/>
                  </a:cubicBezTo>
                  <a:cubicBezTo>
                    <a:pt x="23057" y="14012"/>
                    <a:pt x="12324" y="16719"/>
                    <a:pt x="1429" y="18574"/>
                  </a:cubicBezTo>
                  <a:lnTo>
                    <a:pt x="1429" y="24955"/>
                  </a:lnTo>
                  <a:cubicBezTo>
                    <a:pt x="16097" y="24955"/>
                    <a:pt x="24384" y="27623"/>
                    <a:pt x="26384" y="31909"/>
                  </a:cubicBezTo>
                  <a:cubicBezTo>
                    <a:pt x="28276" y="35435"/>
                    <a:pt x="28882" y="39510"/>
                    <a:pt x="28099" y="43434"/>
                  </a:cubicBezTo>
                  <a:lnTo>
                    <a:pt x="28099" y="243459"/>
                  </a:lnTo>
                  <a:cubicBezTo>
                    <a:pt x="29008" y="251440"/>
                    <a:pt x="26789" y="259463"/>
                    <a:pt x="21908" y="265843"/>
                  </a:cubicBezTo>
                  <a:cubicBezTo>
                    <a:pt x="15736" y="270771"/>
                    <a:pt x="7838" y="273003"/>
                    <a:pt x="0" y="272034"/>
                  </a:cubicBezTo>
                  <a:lnTo>
                    <a:pt x="0" y="277749"/>
                  </a:lnTo>
                  <a:lnTo>
                    <a:pt x="87821" y="277749"/>
                  </a:lnTo>
                  <a:lnTo>
                    <a:pt x="87821" y="272034"/>
                  </a:lnTo>
                  <a:cubicBezTo>
                    <a:pt x="80332" y="273039"/>
                    <a:pt x="72772" y="270785"/>
                    <a:pt x="67056" y="265843"/>
                  </a:cubicBezTo>
                  <a:cubicBezTo>
                    <a:pt x="62562" y="259296"/>
                    <a:pt x="60568" y="251353"/>
                    <a:pt x="61436" y="243459"/>
                  </a:cubicBezTo>
                  <a:close/>
                </a:path>
              </a:pathLst>
            </a:custGeom>
            <a:grpFill/>
            <a:ln w="9525"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FFA90ABE-60A4-4648-9C52-4EF933F9476C}"/>
                </a:ext>
              </a:extLst>
            </p:cNvPr>
            <p:cNvSpPr/>
            <p:nvPr/>
          </p:nvSpPr>
          <p:spPr>
            <a:xfrm>
              <a:off x="6172390" y="3947350"/>
              <a:ext cx="276987" cy="264890"/>
            </a:xfrm>
            <a:custGeom>
              <a:avLst/>
              <a:gdLst>
                <a:gd name="connsiteX0" fmla="*/ 22669 w 276987"/>
                <a:gd name="connsiteY0" fmla="*/ 55626 h 264890"/>
                <a:gd name="connsiteX1" fmla="*/ 138113 w 276987"/>
                <a:gd name="connsiteY1" fmla="*/ 264890 h 264890"/>
                <a:gd name="connsiteX2" fmla="*/ 254317 w 276987"/>
                <a:gd name="connsiteY2" fmla="*/ 56007 h 264890"/>
                <a:gd name="connsiteX3" fmla="*/ 254317 w 276987"/>
                <a:gd name="connsiteY3" fmla="*/ 264890 h 264890"/>
                <a:gd name="connsiteX4" fmla="*/ 276987 w 276987"/>
                <a:gd name="connsiteY4" fmla="*/ 264890 h 264890"/>
                <a:gd name="connsiteX5" fmla="*/ 276987 w 276987"/>
                <a:gd name="connsiteY5" fmla="*/ 0 h 264890"/>
                <a:gd name="connsiteX6" fmla="*/ 259080 w 276987"/>
                <a:gd name="connsiteY6" fmla="*/ 0 h 264890"/>
                <a:gd name="connsiteX7" fmla="*/ 138113 w 276987"/>
                <a:gd name="connsiteY7" fmla="*/ 218408 h 264890"/>
                <a:gd name="connsiteX8" fmla="*/ 18288 w 276987"/>
                <a:gd name="connsiteY8" fmla="*/ 0 h 264890"/>
                <a:gd name="connsiteX9" fmla="*/ 0 w 276987"/>
                <a:gd name="connsiteY9" fmla="*/ 0 h 264890"/>
                <a:gd name="connsiteX10" fmla="*/ 0 w 276987"/>
                <a:gd name="connsiteY10" fmla="*/ 264890 h 264890"/>
                <a:gd name="connsiteX11" fmla="*/ 22669 w 276987"/>
                <a:gd name="connsiteY11" fmla="*/ 264890 h 264890"/>
                <a:gd name="connsiteX12" fmla="*/ 22669 w 276987"/>
                <a:gd name="connsiteY12" fmla="*/ 55626 h 2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987" h="264890">
                  <a:moveTo>
                    <a:pt x="22669" y="55626"/>
                  </a:moveTo>
                  <a:lnTo>
                    <a:pt x="138113" y="264890"/>
                  </a:lnTo>
                  <a:lnTo>
                    <a:pt x="254317" y="56007"/>
                  </a:lnTo>
                  <a:lnTo>
                    <a:pt x="254317" y="264890"/>
                  </a:lnTo>
                  <a:lnTo>
                    <a:pt x="276987" y="264890"/>
                  </a:lnTo>
                  <a:lnTo>
                    <a:pt x="276987" y="0"/>
                  </a:lnTo>
                  <a:lnTo>
                    <a:pt x="259080" y="0"/>
                  </a:lnTo>
                  <a:lnTo>
                    <a:pt x="138113" y="218408"/>
                  </a:lnTo>
                  <a:lnTo>
                    <a:pt x="18288" y="0"/>
                  </a:lnTo>
                  <a:lnTo>
                    <a:pt x="0" y="0"/>
                  </a:lnTo>
                  <a:lnTo>
                    <a:pt x="0" y="264890"/>
                  </a:lnTo>
                  <a:lnTo>
                    <a:pt x="22669" y="264890"/>
                  </a:lnTo>
                  <a:lnTo>
                    <a:pt x="22669" y="55626"/>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2D4BC06-2A2A-43DC-8037-5AE84B1659DB}"/>
                </a:ext>
              </a:extLst>
            </p:cNvPr>
            <p:cNvSpPr/>
            <p:nvPr/>
          </p:nvSpPr>
          <p:spPr>
            <a:xfrm>
              <a:off x="6475380" y="4026693"/>
              <a:ext cx="179260" cy="188978"/>
            </a:xfrm>
            <a:custGeom>
              <a:avLst/>
              <a:gdLst>
                <a:gd name="connsiteX0" fmla="*/ 157353 w 179260"/>
                <a:gd name="connsiteY0" fmla="*/ 83916 h 188978"/>
                <a:gd name="connsiteX1" fmla="*/ 22003 w 179260"/>
                <a:gd name="connsiteY1" fmla="*/ 83916 h 188978"/>
                <a:gd name="connsiteX2" fmla="*/ 32575 w 179260"/>
                <a:gd name="connsiteY2" fmla="*/ 49340 h 188978"/>
                <a:gd name="connsiteX3" fmla="*/ 88963 w 179260"/>
                <a:gd name="connsiteY3" fmla="*/ 18384 h 188978"/>
                <a:gd name="connsiteX4" fmla="*/ 146113 w 179260"/>
                <a:gd name="connsiteY4" fmla="*/ 48578 h 188978"/>
                <a:gd name="connsiteX5" fmla="*/ 156781 w 179260"/>
                <a:gd name="connsiteY5" fmla="*/ 83916 h 188978"/>
                <a:gd name="connsiteX6" fmla="*/ 178689 w 179260"/>
                <a:gd name="connsiteY6" fmla="*/ 89822 h 188978"/>
                <a:gd name="connsiteX7" fmla="*/ 91354 w 179260"/>
                <a:gd name="connsiteY7" fmla="*/ 9 h 188978"/>
                <a:gd name="connsiteX8" fmla="*/ 89725 w 179260"/>
                <a:gd name="connsiteY8" fmla="*/ 1 h 188978"/>
                <a:gd name="connsiteX9" fmla="*/ 0 w 179260"/>
                <a:gd name="connsiteY9" fmla="*/ 95251 h 188978"/>
                <a:gd name="connsiteX10" fmla="*/ 89725 w 179260"/>
                <a:gd name="connsiteY10" fmla="*/ 188977 h 188978"/>
                <a:gd name="connsiteX11" fmla="*/ 166878 w 179260"/>
                <a:gd name="connsiteY11" fmla="*/ 142876 h 188978"/>
                <a:gd name="connsiteX12" fmla="*/ 150590 w 179260"/>
                <a:gd name="connsiteY12" fmla="*/ 134113 h 188978"/>
                <a:gd name="connsiteX13" fmla="*/ 89059 w 179260"/>
                <a:gd name="connsiteY13" fmla="*/ 169832 h 188978"/>
                <a:gd name="connsiteX14" fmla="*/ 33909 w 179260"/>
                <a:gd name="connsiteY14" fmla="*/ 140495 h 188978"/>
                <a:gd name="connsiteX15" fmla="*/ 21241 w 179260"/>
                <a:gd name="connsiteY15" fmla="*/ 102395 h 188978"/>
                <a:gd name="connsiteX16" fmla="*/ 178403 w 179260"/>
                <a:gd name="connsiteY16" fmla="*/ 102395 h 188978"/>
                <a:gd name="connsiteX17" fmla="*/ 179260 w 179260"/>
                <a:gd name="connsiteY17" fmla="*/ 89631 h 18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260" h="188978">
                  <a:moveTo>
                    <a:pt x="157353" y="83916"/>
                  </a:moveTo>
                  <a:lnTo>
                    <a:pt x="22003" y="83916"/>
                  </a:lnTo>
                  <a:cubicBezTo>
                    <a:pt x="22649" y="71700"/>
                    <a:pt x="26279" y="59829"/>
                    <a:pt x="32575" y="49340"/>
                  </a:cubicBezTo>
                  <a:cubicBezTo>
                    <a:pt x="44571" y="29772"/>
                    <a:pt x="66014" y="18000"/>
                    <a:pt x="88963" y="18384"/>
                  </a:cubicBezTo>
                  <a:cubicBezTo>
                    <a:pt x="111810" y="18478"/>
                    <a:pt x="133161" y="29758"/>
                    <a:pt x="146113" y="48578"/>
                  </a:cubicBezTo>
                  <a:cubicBezTo>
                    <a:pt x="152924" y="59119"/>
                    <a:pt x="156622" y="71368"/>
                    <a:pt x="156781" y="83916"/>
                  </a:cubicBezTo>
                  <a:moveTo>
                    <a:pt x="178689" y="89822"/>
                  </a:moveTo>
                  <a:cubicBezTo>
                    <a:pt x="179373" y="40904"/>
                    <a:pt x="140272" y="693"/>
                    <a:pt x="91354" y="9"/>
                  </a:cubicBezTo>
                  <a:cubicBezTo>
                    <a:pt x="90811" y="1"/>
                    <a:pt x="90268" y="-2"/>
                    <a:pt x="89725" y="1"/>
                  </a:cubicBezTo>
                  <a:cubicBezTo>
                    <a:pt x="37338" y="1"/>
                    <a:pt x="0" y="39720"/>
                    <a:pt x="0" y="95251"/>
                  </a:cubicBezTo>
                  <a:cubicBezTo>
                    <a:pt x="0" y="150782"/>
                    <a:pt x="37338" y="188977"/>
                    <a:pt x="89725" y="188977"/>
                  </a:cubicBezTo>
                  <a:cubicBezTo>
                    <a:pt x="122024" y="189185"/>
                    <a:pt x="151758" y="171417"/>
                    <a:pt x="166878" y="142876"/>
                  </a:cubicBezTo>
                  <a:lnTo>
                    <a:pt x="150590" y="134113"/>
                  </a:lnTo>
                  <a:cubicBezTo>
                    <a:pt x="137763" y="155986"/>
                    <a:pt x="114414" y="169540"/>
                    <a:pt x="89059" y="169832"/>
                  </a:cubicBezTo>
                  <a:cubicBezTo>
                    <a:pt x="66948" y="169802"/>
                    <a:pt x="46291" y="158813"/>
                    <a:pt x="33909" y="140495"/>
                  </a:cubicBezTo>
                  <a:cubicBezTo>
                    <a:pt x="26006" y="129330"/>
                    <a:pt x="21597" y="116069"/>
                    <a:pt x="21241" y="102395"/>
                  </a:cubicBezTo>
                  <a:lnTo>
                    <a:pt x="178403" y="102395"/>
                  </a:lnTo>
                  <a:cubicBezTo>
                    <a:pt x="178403" y="96775"/>
                    <a:pt x="179260" y="92012"/>
                    <a:pt x="179260" y="89631"/>
                  </a:cubicBezTo>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F6C241F-11FF-44A0-B30B-83CC8E2E34B6}"/>
                </a:ext>
              </a:extLst>
            </p:cNvPr>
            <p:cNvSpPr/>
            <p:nvPr/>
          </p:nvSpPr>
          <p:spPr>
            <a:xfrm>
              <a:off x="6663785" y="3968020"/>
              <a:ext cx="86963" cy="244220"/>
            </a:xfrm>
            <a:custGeom>
              <a:avLst/>
              <a:gdLst>
                <a:gd name="connsiteX0" fmla="*/ 52864 w 86963"/>
                <a:gd name="connsiteY0" fmla="*/ 80201 h 244220"/>
                <a:gd name="connsiteX1" fmla="*/ 86582 w 86963"/>
                <a:gd name="connsiteY1" fmla="*/ 80201 h 244220"/>
                <a:gd name="connsiteX2" fmla="*/ 86582 w 86963"/>
                <a:gd name="connsiteY2" fmla="*/ 61151 h 244220"/>
                <a:gd name="connsiteX3" fmla="*/ 52864 w 86963"/>
                <a:gd name="connsiteY3" fmla="*/ 61151 h 244220"/>
                <a:gd name="connsiteX4" fmla="*/ 52864 w 86963"/>
                <a:gd name="connsiteY4" fmla="*/ 0 h 244220"/>
                <a:gd name="connsiteX5" fmla="*/ 33052 w 86963"/>
                <a:gd name="connsiteY5" fmla="*/ 0 h 244220"/>
                <a:gd name="connsiteX6" fmla="*/ 33052 w 86963"/>
                <a:gd name="connsiteY6" fmla="*/ 61532 h 244220"/>
                <a:gd name="connsiteX7" fmla="*/ 0 w 86963"/>
                <a:gd name="connsiteY7" fmla="*/ 61532 h 244220"/>
                <a:gd name="connsiteX8" fmla="*/ 0 w 86963"/>
                <a:gd name="connsiteY8" fmla="*/ 80582 h 244220"/>
                <a:gd name="connsiteX9" fmla="*/ 33052 w 86963"/>
                <a:gd name="connsiteY9" fmla="*/ 80582 h 244220"/>
                <a:gd name="connsiteX10" fmla="*/ 33052 w 86963"/>
                <a:gd name="connsiteY10" fmla="*/ 219170 h 244220"/>
                <a:gd name="connsiteX11" fmla="*/ 61627 w 86963"/>
                <a:gd name="connsiteY11" fmla="*/ 244221 h 244220"/>
                <a:gd name="connsiteX12" fmla="*/ 86963 w 86963"/>
                <a:gd name="connsiteY12" fmla="*/ 244221 h 244220"/>
                <a:gd name="connsiteX13" fmla="*/ 86963 w 86963"/>
                <a:gd name="connsiteY13" fmla="*/ 226314 h 244220"/>
                <a:gd name="connsiteX14" fmla="*/ 66389 w 86963"/>
                <a:gd name="connsiteY14" fmla="*/ 226314 h 244220"/>
                <a:gd name="connsiteX15" fmla="*/ 53245 w 86963"/>
                <a:gd name="connsiteY15" fmla="*/ 215646 h 2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63" h="244220">
                  <a:moveTo>
                    <a:pt x="52864" y="80201"/>
                  </a:moveTo>
                  <a:lnTo>
                    <a:pt x="86582" y="80201"/>
                  </a:lnTo>
                  <a:lnTo>
                    <a:pt x="86582" y="61151"/>
                  </a:lnTo>
                  <a:lnTo>
                    <a:pt x="52864" y="61151"/>
                  </a:lnTo>
                  <a:lnTo>
                    <a:pt x="52864" y="0"/>
                  </a:lnTo>
                  <a:lnTo>
                    <a:pt x="33052" y="0"/>
                  </a:lnTo>
                  <a:lnTo>
                    <a:pt x="33052" y="61532"/>
                  </a:lnTo>
                  <a:lnTo>
                    <a:pt x="0" y="61532"/>
                  </a:lnTo>
                  <a:lnTo>
                    <a:pt x="0" y="80582"/>
                  </a:lnTo>
                  <a:lnTo>
                    <a:pt x="33052" y="80582"/>
                  </a:lnTo>
                  <a:lnTo>
                    <a:pt x="33052" y="219170"/>
                  </a:lnTo>
                  <a:cubicBezTo>
                    <a:pt x="33052" y="237077"/>
                    <a:pt x="40958" y="244221"/>
                    <a:pt x="61627" y="244221"/>
                  </a:cubicBezTo>
                  <a:lnTo>
                    <a:pt x="86963" y="244221"/>
                  </a:lnTo>
                  <a:lnTo>
                    <a:pt x="86963" y="226314"/>
                  </a:lnTo>
                  <a:lnTo>
                    <a:pt x="66389" y="226314"/>
                  </a:lnTo>
                  <a:cubicBezTo>
                    <a:pt x="55626" y="226314"/>
                    <a:pt x="53626" y="224695"/>
                    <a:pt x="53245" y="215646"/>
                  </a:cubicBez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ACD651E-8BBF-4FC1-99EB-317D60FAA356}"/>
                </a:ext>
              </a:extLst>
            </p:cNvPr>
            <p:cNvSpPr/>
            <p:nvPr/>
          </p:nvSpPr>
          <p:spPr>
            <a:xfrm>
              <a:off x="6762368" y="4026677"/>
              <a:ext cx="172307" cy="188992"/>
            </a:xfrm>
            <a:custGeom>
              <a:avLst/>
              <a:gdLst>
                <a:gd name="connsiteX0" fmla="*/ 153257 w 172307"/>
                <a:gd name="connsiteY0" fmla="*/ 91456 h 188992"/>
                <a:gd name="connsiteX1" fmla="*/ 84582 w 172307"/>
                <a:gd name="connsiteY1" fmla="*/ 170038 h 188992"/>
                <a:gd name="connsiteX2" fmla="*/ 20669 w 172307"/>
                <a:gd name="connsiteY2" fmla="*/ 95457 h 188992"/>
                <a:gd name="connsiteX3" fmla="*/ 36957 w 172307"/>
                <a:gd name="connsiteY3" fmla="*/ 41831 h 188992"/>
                <a:gd name="connsiteX4" fmla="*/ 85725 w 172307"/>
                <a:gd name="connsiteY4" fmla="*/ 18400 h 188992"/>
                <a:gd name="connsiteX5" fmla="*/ 153257 w 172307"/>
                <a:gd name="connsiteY5" fmla="*/ 91456 h 188992"/>
                <a:gd name="connsiteX6" fmla="*/ 172307 w 172307"/>
                <a:gd name="connsiteY6" fmla="*/ 185563 h 188992"/>
                <a:gd name="connsiteX7" fmla="*/ 172307 w 172307"/>
                <a:gd name="connsiteY7" fmla="*/ 2874 h 188992"/>
                <a:gd name="connsiteX8" fmla="*/ 152495 w 172307"/>
                <a:gd name="connsiteY8" fmla="*/ 2874 h 188992"/>
                <a:gd name="connsiteX9" fmla="*/ 152495 w 172307"/>
                <a:gd name="connsiteY9" fmla="*/ 36688 h 188992"/>
                <a:gd name="connsiteX10" fmla="*/ 84201 w 172307"/>
                <a:gd name="connsiteY10" fmla="*/ 16 h 188992"/>
                <a:gd name="connsiteX11" fmla="*/ 0 w 172307"/>
                <a:gd name="connsiteY11" fmla="*/ 94504 h 188992"/>
                <a:gd name="connsiteX12" fmla="*/ 84582 w 172307"/>
                <a:gd name="connsiteY12" fmla="*/ 188992 h 188992"/>
                <a:gd name="connsiteX13" fmla="*/ 152876 w 172307"/>
                <a:gd name="connsiteY13" fmla="*/ 145368 h 188992"/>
                <a:gd name="connsiteX14" fmla="*/ 152876 w 172307"/>
                <a:gd name="connsiteY14" fmla="*/ 185849 h 18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307" h="188992">
                  <a:moveTo>
                    <a:pt x="153257" y="91456"/>
                  </a:moveTo>
                  <a:cubicBezTo>
                    <a:pt x="153257" y="134700"/>
                    <a:pt x="122682" y="170038"/>
                    <a:pt x="84582" y="170038"/>
                  </a:cubicBezTo>
                  <a:cubicBezTo>
                    <a:pt x="48006" y="170038"/>
                    <a:pt x="20669" y="138319"/>
                    <a:pt x="20669" y="95457"/>
                  </a:cubicBezTo>
                  <a:cubicBezTo>
                    <a:pt x="20428" y="76328"/>
                    <a:pt x="26118" y="57594"/>
                    <a:pt x="36957" y="41831"/>
                  </a:cubicBezTo>
                  <a:cubicBezTo>
                    <a:pt x="47976" y="26006"/>
                    <a:pt x="66484" y="17113"/>
                    <a:pt x="85725" y="18400"/>
                  </a:cubicBezTo>
                  <a:cubicBezTo>
                    <a:pt x="125825" y="18400"/>
                    <a:pt x="153257" y="48118"/>
                    <a:pt x="153257" y="91456"/>
                  </a:cubicBezTo>
                  <a:moveTo>
                    <a:pt x="172307" y="185563"/>
                  </a:moveTo>
                  <a:lnTo>
                    <a:pt x="172307" y="2874"/>
                  </a:lnTo>
                  <a:lnTo>
                    <a:pt x="152495" y="2874"/>
                  </a:lnTo>
                  <a:lnTo>
                    <a:pt x="152495" y="36688"/>
                  </a:lnTo>
                  <a:cubicBezTo>
                    <a:pt x="137710" y="13362"/>
                    <a:pt x="111812" y="-544"/>
                    <a:pt x="84201" y="16"/>
                  </a:cubicBezTo>
                  <a:cubicBezTo>
                    <a:pt x="34957" y="16"/>
                    <a:pt x="0" y="39355"/>
                    <a:pt x="0" y="94504"/>
                  </a:cubicBezTo>
                  <a:cubicBezTo>
                    <a:pt x="0" y="149654"/>
                    <a:pt x="35338" y="188992"/>
                    <a:pt x="84582" y="188992"/>
                  </a:cubicBezTo>
                  <a:cubicBezTo>
                    <a:pt x="113157" y="188992"/>
                    <a:pt x="134588" y="175086"/>
                    <a:pt x="152876" y="145368"/>
                  </a:cubicBezTo>
                  <a:lnTo>
                    <a:pt x="152876" y="185849"/>
                  </a:ln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FE57D5B-6FCE-4F6B-AFEB-F9345A7D6F1F}"/>
                </a:ext>
              </a:extLst>
            </p:cNvPr>
            <p:cNvSpPr/>
            <p:nvPr/>
          </p:nvSpPr>
          <p:spPr>
            <a:xfrm>
              <a:off x="6978776" y="3947350"/>
              <a:ext cx="19812" cy="264795"/>
            </a:xfrm>
            <a:custGeom>
              <a:avLst/>
              <a:gdLst>
                <a:gd name="connsiteX0" fmla="*/ 0 w 19812"/>
                <a:gd name="connsiteY0" fmla="*/ 0 h 264795"/>
                <a:gd name="connsiteX1" fmla="*/ 19812 w 19812"/>
                <a:gd name="connsiteY1" fmla="*/ 0 h 264795"/>
                <a:gd name="connsiteX2" fmla="*/ 19812 w 19812"/>
                <a:gd name="connsiteY2" fmla="*/ 264795 h 264795"/>
                <a:gd name="connsiteX3" fmla="*/ 0 w 19812"/>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19812" h="264795">
                  <a:moveTo>
                    <a:pt x="0" y="0"/>
                  </a:moveTo>
                  <a:lnTo>
                    <a:pt x="19812" y="0"/>
                  </a:lnTo>
                  <a:lnTo>
                    <a:pt x="19812" y="264795"/>
                  </a:lnTo>
                  <a:lnTo>
                    <a:pt x="0" y="264795"/>
                  </a:ln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2A362F04-6CC3-4088-AF74-1B03AC83AF16}"/>
                </a:ext>
              </a:extLst>
            </p:cNvPr>
            <p:cNvSpPr/>
            <p:nvPr/>
          </p:nvSpPr>
          <p:spPr>
            <a:xfrm>
              <a:off x="7028782" y="4026694"/>
              <a:ext cx="127825" cy="189356"/>
            </a:xfrm>
            <a:custGeom>
              <a:avLst/>
              <a:gdLst>
                <a:gd name="connsiteX0" fmla="*/ 126206 w 127825"/>
                <a:gd name="connsiteY0" fmla="*/ 50959 h 189356"/>
                <a:gd name="connsiteX1" fmla="*/ 65056 w 127825"/>
                <a:gd name="connsiteY1" fmla="*/ 0 h 189356"/>
                <a:gd name="connsiteX2" fmla="*/ 3905 w 127825"/>
                <a:gd name="connsiteY2" fmla="*/ 50006 h 189356"/>
                <a:gd name="connsiteX3" fmla="*/ 19431 w 127825"/>
                <a:gd name="connsiteY3" fmla="*/ 84582 h 189356"/>
                <a:gd name="connsiteX4" fmla="*/ 61532 w 127825"/>
                <a:gd name="connsiteY4" fmla="*/ 103632 h 189356"/>
                <a:gd name="connsiteX5" fmla="*/ 107156 w 127825"/>
                <a:gd name="connsiteY5" fmla="*/ 139732 h 189356"/>
                <a:gd name="connsiteX6" fmla="*/ 66294 w 127825"/>
                <a:gd name="connsiteY6" fmla="*/ 171545 h 189356"/>
                <a:gd name="connsiteX7" fmla="*/ 20193 w 127825"/>
                <a:gd name="connsiteY7" fmla="*/ 135350 h 189356"/>
                <a:gd name="connsiteX8" fmla="*/ 0 w 127825"/>
                <a:gd name="connsiteY8" fmla="*/ 135350 h 189356"/>
                <a:gd name="connsiteX9" fmla="*/ 65437 w 127825"/>
                <a:gd name="connsiteY9" fmla="*/ 189357 h 189356"/>
                <a:gd name="connsiteX10" fmla="*/ 127826 w 127825"/>
                <a:gd name="connsiteY10" fmla="*/ 139732 h 189356"/>
                <a:gd name="connsiteX11" fmla="*/ 113538 w 127825"/>
                <a:gd name="connsiteY11" fmla="*/ 104775 h 189356"/>
                <a:gd name="connsiteX12" fmla="*/ 67818 w 127825"/>
                <a:gd name="connsiteY12" fmla="*/ 83725 h 189356"/>
                <a:gd name="connsiteX13" fmla="*/ 24575 w 127825"/>
                <a:gd name="connsiteY13" fmla="*/ 48863 h 189356"/>
                <a:gd name="connsiteX14" fmla="*/ 64675 w 127825"/>
                <a:gd name="connsiteY14" fmla="*/ 18288 h 189356"/>
                <a:gd name="connsiteX15" fmla="*/ 105537 w 127825"/>
                <a:gd name="connsiteY15" fmla="*/ 51244 h 18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825" h="189356">
                  <a:moveTo>
                    <a:pt x="126206" y="50959"/>
                  </a:moveTo>
                  <a:cubicBezTo>
                    <a:pt x="124587" y="19050"/>
                    <a:pt x="102013" y="0"/>
                    <a:pt x="65056" y="0"/>
                  </a:cubicBezTo>
                  <a:cubicBezTo>
                    <a:pt x="28099" y="0"/>
                    <a:pt x="3905" y="20288"/>
                    <a:pt x="3905" y="50006"/>
                  </a:cubicBezTo>
                  <a:cubicBezTo>
                    <a:pt x="3993" y="63201"/>
                    <a:pt x="9628" y="75750"/>
                    <a:pt x="19431" y="84582"/>
                  </a:cubicBezTo>
                  <a:cubicBezTo>
                    <a:pt x="31546" y="94522"/>
                    <a:pt x="46068" y="101092"/>
                    <a:pt x="61532" y="103632"/>
                  </a:cubicBezTo>
                  <a:cubicBezTo>
                    <a:pt x="94869" y="111538"/>
                    <a:pt x="107156" y="121444"/>
                    <a:pt x="107156" y="139732"/>
                  </a:cubicBezTo>
                  <a:cubicBezTo>
                    <a:pt x="107156" y="158020"/>
                    <a:pt x="90869" y="171545"/>
                    <a:pt x="66294" y="171545"/>
                  </a:cubicBezTo>
                  <a:cubicBezTo>
                    <a:pt x="38862" y="171545"/>
                    <a:pt x="21812" y="158020"/>
                    <a:pt x="20193" y="135350"/>
                  </a:cubicBezTo>
                  <a:lnTo>
                    <a:pt x="0" y="135350"/>
                  </a:lnTo>
                  <a:cubicBezTo>
                    <a:pt x="3905" y="171545"/>
                    <a:pt x="25813" y="189357"/>
                    <a:pt x="65437" y="189357"/>
                  </a:cubicBezTo>
                  <a:cubicBezTo>
                    <a:pt x="103537" y="189357"/>
                    <a:pt x="127826" y="169545"/>
                    <a:pt x="127826" y="139732"/>
                  </a:cubicBezTo>
                  <a:cubicBezTo>
                    <a:pt x="127725" y="126678"/>
                    <a:pt x="122610" y="114162"/>
                    <a:pt x="113538" y="104775"/>
                  </a:cubicBezTo>
                  <a:cubicBezTo>
                    <a:pt x="104013" y="95250"/>
                    <a:pt x="92488" y="89726"/>
                    <a:pt x="67818" y="83725"/>
                  </a:cubicBezTo>
                  <a:cubicBezTo>
                    <a:pt x="34100" y="75438"/>
                    <a:pt x="24575" y="67913"/>
                    <a:pt x="24575" y="48863"/>
                  </a:cubicBezTo>
                  <a:cubicBezTo>
                    <a:pt x="24575" y="29813"/>
                    <a:pt x="40100" y="18288"/>
                    <a:pt x="64675" y="18288"/>
                  </a:cubicBezTo>
                  <a:cubicBezTo>
                    <a:pt x="89249" y="18288"/>
                    <a:pt x="105537" y="30194"/>
                    <a:pt x="105537" y="51244"/>
                  </a:cubicBezTo>
                  <a:close/>
                </a:path>
              </a:pathLst>
            </a:custGeom>
            <a:grpFill/>
            <a:ln w="9525" cap="flat">
              <a:noFill/>
              <a:prstDash val="solid"/>
              <a:miter/>
            </a:ln>
          </p:spPr>
          <p:txBody>
            <a:bodyPr rtlCol="0" anchor="ctr"/>
            <a:lstStyle/>
            <a:p>
              <a:endParaRPr lang="en-GB"/>
            </a:p>
          </p:txBody>
        </p:sp>
      </p:grpSp>
      <p:pic>
        <p:nvPicPr>
          <p:cNvPr id="9" name="Picture 8">
            <a:extLst>
              <a:ext uri="{FF2B5EF4-FFF2-40B4-BE49-F238E27FC236}">
                <a16:creationId xmlns:a16="http://schemas.microsoft.com/office/drawing/2014/main" id="{5588BB33-9FE5-4E27-8324-DEF6E4C42D17}"/>
              </a:ext>
            </a:extLst>
          </p:cNvPr>
          <p:cNvPicPr>
            <a:picLocks noChangeAspect="1"/>
          </p:cNvPicPr>
          <p:nvPr/>
        </p:nvPicPr>
        <p:blipFill>
          <a:blip r:embed="rId2"/>
          <a:stretch>
            <a:fillRect/>
          </a:stretch>
        </p:blipFill>
        <p:spPr>
          <a:xfrm>
            <a:off x="3929855" y="559597"/>
            <a:ext cx="8100422" cy="5738806"/>
          </a:xfrm>
          <a:prstGeom prst="rect">
            <a:avLst/>
          </a:prstGeom>
        </p:spPr>
      </p:pic>
      <p:sp>
        <p:nvSpPr>
          <p:cNvPr id="54" name="Title 1">
            <a:extLst>
              <a:ext uri="{FF2B5EF4-FFF2-40B4-BE49-F238E27FC236}">
                <a16:creationId xmlns:a16="http://schemas.microsoft.com/office/drawing/2014/main" id="{0516141A-9EB8-4674-BE5F-47BA70A5E1B5}"/>
              </a:ext>
            </a:extLst>
          </p:cNvPr>
          <p:cNvSpPr>
            <a:spLocks noGrp="1"/>
          </p:cNvSpPr>
          <p:nvPr>
            <p:ph type="title"/>
          </p:nvPr>
        </p:nvSpPr>
        <p:spPr>
          <a:xfrm>
            <a:off x="106816" y="-92085"/>
            <a:ext cx="5369746" cy="895953"/>
          </a:xfrm>
        </p:spPr>
        <p:txBody>
          <a:bodyPr>
            <a:normAutofit/>
          </a:bodyPr>
          <a:lstStyle/>
          <a:p>
            <a:r>
              <a:rPr lang="en-GB" sz="2800" dirty="0">
                <a:solidFill>
                  <a:srgbClr val="ED8B00"/>
                </a:solidFill>
              </a:rPr>
              <a:t>United Downs Drilling </a:t>
            </a:r>
            <a:r>
              <a:rPr lang="en-GB" sz="2800" dirty="0">
                <a:solidFill>
                  <a:schemeClr val="tx1">
                    <a:lumMod val="20000"/>
                    <a:lumOff val="80000"/>
                  </a:schemeClr>
                </a:solidFill>
              </a:rPr>
              <a:t>2021</a:t>
            </a:r>
          </a:p>
        </p:txBody>
      </p:sp>
      <p:sp>
        <p:nvSpPr>
          <p:cNvPr id="7" name="TextBox 6">
            <a:extLst>
              <a:ext uri="{FF2B5EF4-FFF2-40B4-BE49-F238E27FC236}">
                <a16:creationId xmlns:a16="http://schemas.microsoft.com/office/drawing/2014/main" id="{92A84656-5E54-472A-9C35-4B246776FC2B}"/>
              </a:ext>
            </a:extLst>
          </p:cNvPr>
          <p:cNvSpPr txBox="1"/>
          <p:nvPr/>
        </p:nvSpPr>
        <p:spPr>
          <a:xfrm>
            <a:off x="9545949" y="1527351"/>
            <a:ext cx="1244824" cy="307777"/>
          </a:xfrm>
          <a:prstGeom prst="rect">
            <a:avLst/>
          </a:prstGeom>
          <a:noFill/>
        </p:spPr>
        <p:txBody>
          <a:bodyPr wrap="square" rtlCol="0">
            <a:spAutoFit/>
          </a:bodyPr>
          <a:lstStyle/>
          <a:p>
            <a:r>
              <a:rPr lang="en-GB" sz="1400" dirty="0"/>
              <a:t>Twelveheads</a:t>
            </a:r>
          </a:p>
        </p:txBody>
      </p:sp>
      <p:sp>
        <p:nvSpPr>
          <p:cNvPr id="39" name="TextBox 38">
            <a:extLst>
              <a:ext uri="{FF2B5EF4-FFF2-40B4-BE49-F238E27FC236}">
                <a16:creationId xmlns:a16="http://schemas.microsoft.com/office/drawing/2014/main" id="{EEB62C5B-79B8-49F9-BFCE-1799360C0B3A}"/>
              </a:ext>
            </a:extLst>
          </p:cNvPr>
          <p:cNvSpPr txBox="1"/>
          <p:nvPr/>
        </p:nvSpPr>
        <p:spPr>
          <a:xfrm>
            <a:off x="3849278" y="2664489"/>
            <a:ext cx="1104559" cy="307777"/>
          </a:xfrm>
          <a:prstGeom prst="rect">
            <a:avLst/>
          </a:prstGeom>
          <a:noFill/>
        </p:spPr>
        <p:txBody>
          <a:bodyPr wrap="square" rtlCol="0">
            <a:spAutoFit/>
          </a:bodyPr>
          <a:lstStyle/>
          <a:p>
            <a:r>
              <a:rPr lang="en-GB" sz="1400" dirty="0"/>
              <a:t>Carharrack</a:t>
            </a:r>
          </a:p>
        </p:txBody>
      </p:sp>
      <p:sp>
        <p:nvSpPr>
          <p:cNvPr id="40" name="TextBox 39">
            <a:extLst>
              <a:ext uri="{FF2B5EF4-FFF2-40B4-BE49-F238E27FC236}">
                <a16:creationId xmlns:a16="http://schemas.microsoft.com/office/drawing/2014/main" id="{885F7832-88EB-4AB3-B5C7-457206FE50BA}"/>
              </a:ext>
            </a:extLst>
          </p:cNvPr>
          <p:cNvSpPr txBox="1"/>
          <p:nvPr/>
        </p:nvSpPr>
        <p:spPr>
          <a:xfrm>
            <a:off x="9402760" y="4788597"/>
            <a:ext cx="1104559" cy="307777"/>
          </a:xfrm>
          <a:prstGeom prst="rect">
            <a:avLst/>
          </a:prstGeom>
          <a:noFill/>
        </p:spPr>
        <p:txBody>
          <a:bodyPr wrap="square" rtlCol="0">
            <a:spAutoFit/>
          </a:bodyPr>
          <a:lstStyle/>
          <a:p>
            <a:r>
              <a:rPr lang="en-GB" sz="1400" dirty="0"/>
              <a:t>Cusgarne</a:t>
            </a:r>
          </a:p>
        </p:txBody>
      </p:sp>
      <p:sp>
        <p:nvSpPr>
          <p:cNvPr id="41" name="TextBox 40">
            <a:extLst>
              <a:ext uri="{FF2B5EF4-FFF2-40B4-BE49-F238E27FC236}">
                <a16:creationId xmlns:a16="http://schemas.microsoft.com/office/drawing/2014/main" id="{2D189762-4F7A-4A99-A6BD-8C080B604177}"/>
              </a:ext>
            </a:extLst>
          </p:cNvPr>
          <p:cNvSpPr txBox="1"/>
          <p:nvPr/>
        </p:nvSpPr>
        <p:spPr>
          <a:xfrm>
            <a:off x="4991441" y="1186204"/>
            <a:ext cx="1104559" cy="307777"/>
          </a:xfrm>
          <a:prstGeom prst="rect">
            <a:avLst/>
          </a:prstGeom>
          <a:noFill/>
        </p:spPr>
        <p:txBody>
          <a:bodyPr wrap="square" rtlCol="0">
            <a:spAutoFit/>
          </a:bodyPr>
          <a:lstStyle/>
          <a:p>
            <a:r>
              <a:rPr lang="en-GB" sz="1400" dirty="0"/>
              <a:t>Crofthandy</a:t>
            </a:r>
          </a:p>
        </p:txBody>
      </p:sp>
      <p:sp>
        <p:nvSpPr>
          <p:cNvPr id="42" name="TextBox 41">
            <a:extLst>
              <a:ext uri="{FF2B5EF4-FFF2-40B4-BE49-F238E27FC236}">
                <a16:creationId xmlns:a16="http://schemas.microsoft.com/office/drawing/2014/main" id="{3CB9E7C8-1069-44D0-AC3E-F3130AEF6082}"/>
              </a:ext>
            </a:extLst>
          </p:cNvPr>
          <p:cNvSpPr txBox="1"/>
          <p:nvPr/>
        </p:nvSpPr>
        <p:spPr>
          <a:xfrm>
            <a:off x="65152" y="609600"/>
            <a:ext cx="3622403" cy="7109639"/>
          </a:xfrm>
          <a:prstGeom prst="rect">
            <a:avLst/>
          </a:prstGeom>
          <a:noFill/>
        </p:spPr>
        <p:txBody>
          <a:bodyPr wrap="square" rtlCol="0">
            <a:spAutoFit/>
          </a:bodyPr>
          <a:lstStyle/>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r>
              <a:rPr lang="en-GB" sz="1400" dirty="0">
                <a:solidFill>
                  <a:schemeClr val="bg1">
                    <a:lumMod val="50000"/>
                  </a:schemeClr>
                </a:solidFill>
              </a:rPr>
              <a:t>We have been drilling in the United Downs area since April 2021. </a:t>
            </a:r>
          </a:p>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r>
              <a:rPr lang="en-GB" sz="1400" dirty="0">
                <a:solidFill>
                  <a:schemeClr val="bg1">
                    <a:lumMod val="50000"/>
                  </a:schemeClr>
                </a:solidFill>
              </a:rPr>
              <a:t>Our initial program, targeting the newly identified ‘</a:t>
            </a:r>
            <a:r>
              <a:rPr lang="en-GB" sz="1400" i="1" dirty="0">
                <a:solidFill>
                  <a:schemeClr val="bg1">
                    <a:lumMod val="50000"/>
                  </a:schemeClr>
                </a:solidFill>
              </a:rPr>
              <a:t>UD21 Lode</a:t>
            </a:r>
            <a:r>
              <a:rPr lang="en-GB" sz="1400" dirty="0">
                <a:solidFill>
                  <a:schemeClr val="bg1">
                    <a:lumMod val="50000"/>
                  </a:schemeClr>
                </a:solidFill>
              </a:rPr>
              <a:t>’ focused on four drilling locations between the old Consolidated and United Mines. Drilling is concluding on this program in late October.</a:t>
            </a:r>
          </a:p>
          <a:p>
            <a:endParaRPr lang="en-GB" sz="1400" dirty="0">
              <a:solidFill>
                <a:schemeClr val="bg1">
                  <a:lumMod val="50000"/>
                </a:schemeClr>
              </a:solidFill>
            </a:endParaRPr>
          </a:p>
          <a:p>
            <a:pPr marL="285750" indent="-285750">
              <a:buFont typeface="Arial" panose="020B0604020202020204" pitchFamily="34" charset="0"/>
              <a:buChar char="•"/>
            </a:pPr>
            <a:r>
              <a:rPr lang="en-GB" sz="1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In addition, we have been conducting desktop studies to identify and investigate other prospective mineralised areas in the vicinity. </a:t>
            </a:r>
          </a:p>
          <a:p>
            <a:pPr marL="285750" indent="-285750">
              <a:buFont typeface="Arial" panose="020B0604020202020204" pitchFamily="34" charset="0"/>
              <a:buChar char="•"/>
            </a:pPr>
            <a:endParaRPr lang="en-GB" sz="1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As such, we commenced diamond drilling on the ‘</a:t>
            </a:r>
            <a:r>
              <a:rPr lang="en-GB" sz="1400" i="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Trenares Lode</a:t>
            </a:r>
            <a:r>
              <a:rPr lang="en-GB" sz="1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program in September 2021. Drilling is expected to continue on this program until the New Year.</a:t>
            </a:r>
          </a:p>
          <a:p>
            <a:pPr marL="285750" indent="-285750">
              <a:buFont typeface="Arial" panose="020B0604020202020204" pitchFamily="34" charset="0"/>
              <a:buChar char="•"/>
            </a:pPr>
            <a:endParaRPr lang="en-GB" sz="1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Our next proposed diamond drilling target is the downdip extension of the main lodes worked by Mount Wellington Mine.</a:t>
            </a:r>
          </a:p>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cxnSp>
        <p:nvCxnSpPr>
          <p:cNvPr id="43" name="Straight Connector 42">
            <a:extLst>
              <a:ext uri="{FF2B5EF4-FFF2-40B4-BE49-F238E27FC236}">
                <a16:creationId xmlns:a16="http://schemas.microsoft.com/office/drawing/2014/main" id="{827CDCEF-7EEF-4B24-9806-F44DFE4A9A3C}"/>
              </a:ext>
            </a:extLst>
          </p:cNvPr>
          <p:cNvCxnSpPr>
            <a:cxnSpLocks/>
          </p:cNvCxnSpPr>
          <p:nvPr/>
        </p:nvCxnSpPr>
        <p:spPr>
          <a:xfrm flipV="1">
            <a:off x="8922936" y="3748702"/>
            <a:ext cx="800453" cy="480298"/>
          </a:xfrm>
          <a:prstGeom prst="line">
            <a:avLst/>
          </a:prstGeom>
          <a:ln w="2222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1458F34-745B-458C-9742-ED4F53BC41CC}"/>
              </a:ext>
            </a:extLst>
          </p:cNvPr>
          <p:cNvCxnSpPr>
            <a:cxnSpLocks/>
          </p:cNvCxnSpPr>
          <p:nvPr/>
        </p:nvCxnSpPr>
        <p:spPr>
          <a:xfrm flipV="1">
            <a:off x="6718850" y="2664489"/>
            <a:ext cx="1691620" cy="891020"/>
          </a:xfrm>
          <a:prstGeom prst="line">
            <a:avLst/>
          </a:prstGeom>
          <a:ln w="2222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D37F183-4FB7-4132-9343-747F212B86C1}"/>
              </a:ext>
            </a:extLst>
          </p:cNvPr>
          <p:cNvCxnSpPr>
            <a:cxnSpLocks/>
          </p:cNvCxnSpPr>
          <p:nvPr/>
        </p:nvCxnSpPr>
        <p:spPr>
          <a:xfrm flipV="1">
            <a:off x="9155218" y="2105847"/>
            <a:ext cx="1093422" cy="673467"/>
          </a:xfrm>
          <a:prstGeom prst="line">
            <a:avLst/>
          </a:prstGeom>
          <a:ln w="22225">
            <a:solidFill>
              <a:srgbClr val="000000"/>
            </a:solidFill>
            <a:prstDash val="sysDash"/>
          </a:ln>
        </p:spPr>
        <p:style>
          <a:lnRef idx="1">
            <a:schemeClr val="accent1"/>
          </a:lnRef>
          <a:fillRef idx="0">
            <a:schemeClr val="accent1"/>
          </a:fillRef>
          <a:effectRef idx="0">
            <a:schemeClr val="accent1"/>
          </a:effectRef>
          <a:fontRef idx="minor">
            <a:schemeClr val="tx1"/>
          </a:fontRef>
        </p:style>
      </p:cxnSp>
      <p:pic>
        <p:nvPicPr>
          <p:cNvPr id="46" name="Picture 4" descr="SIGN, MAP, SYMBOL, HAMMER, MINE, MINER, MINING - Public Domain Pictures -  Free pictures | Hammer and chisel, Map symbols, Hammer">
            <a:extLst>
              <a:ext uri="{FF2B5EF4-FFF2-40B4-BE49-F238E27FC236}">
                <a16:creationId xmlns:a16="http://schemas.microsoft.com/office/drawing/2014/main" id="{D32E73E4-D24C-46ED-8DC6-A09567D87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40" y="3014625"/>
            <a:ext cx="216067" cy="19074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8D987815-A1C8-4AB1-8D2F-75B262B91164}"/>
              </a:ext>
            </a:extLst>
          </p:cNvPr>
          <p:cNvSpPr txBox="1"/>
          <p:nvPr/>
        </p:nvSpPr>
        <p:spPr>
          <a:xfrm>
            <a:off x="9415778" y="2756481"/>
            <a:ext cx="1825257" cy="307777"/>
          </a:xfrm>
          <a:prstGeom prst="rect">
            <a:avLst/>
          </a:prstGeom>
          <a:noFill/>
        </p:spPr>
        <p:txBody>
          <a:bodyPr wrap="square" rtlCol="0">
            <a:spAutoFit/>
          </a:bodyPr>
          <a:lstStyle/>
          <a:p>
            <a:r>
              <a:rPr lang="en-GB" sz="1400" dirty="0"/>
              <a:t>Mt Wellington Mine</a:t>
            </a:r>
          </a:p>
        </p:txBody>
      </p:sp>
      <p:sp>
        <p:nvSpPr>
          <p:cNvPr id="2" name="TextBox 1">
            <a:extLst>
              <a:ext uri="{FF2B5EF4-FFF2-40B4-BE49-F238E27FC236}">
                <a16:creationId xmlns:a16="http://schemas.microsoft.com/office/drawing/2014/main" id="{E5AF2BD9-82AC-4C4C-A677-F7562C043271}"/>
              </a:ext>
            </a:extLst>
          </p:cNvPr>
          <p:cNvSpPr txBox="1"/>
          <p:nvPr/>
        </p:nvSpPr>
        <p:spPr>
          <a:xfrm>
            <a:off x="10431474" y="6140342"/>
            <a:ext cx="1598803" cy="253916"/>
          </a:xfrm>
          <a:prstGeom prst="rect">
            <a:avLst/>
          </a:prstGeom>
          <a:solidFill>
            <a:schemeClr val="bg1"/>
          </a:solidFill>
          <a:ln>
            <a:noFill/>
          </a:ln>
        </p:spPr>
        <p:txBody>
          <a:bodyPr wrap="square" rtlCol="0">
            <a:spAutoFit/>
          </a:bodyPr>
          <a:lstStyle/>
          <a:p>
            <a:r>
              <a:rPr lang="en-GB" sz="1050" dirty="0"/>
              <a:t>    </a:t>
            </a:r>
            <a:r>
              <a:rPr lang="en-GB" sz="1050" dirty="0">
                <a:latin typeface="Bahnschrift" panose="020B0502040204020203" pitchFamily="34" charset="0"/>
                <a:cs typeface="Aharoni" panose="02010803020104030203" pitchFamily="2" charset="-79"/>
              </a:rPr>
              <a:t>Completed Drill Sites</a:t>
            </a:r>
          </a:p>
        </p:txBody>
      </p:sp>
      <p:sp>
        <p:nvSpPr>
          <p:cNvPr id="3" name="Star: 5 Points 2">
            <a:extLst>
              <a:ext uri="{FF2B5EF4-FFF2-40B4-BE49-F238E27FC236}">
                <a16:creationId xmlns:a16="http://schemas.microsoft.com/office/drawing/2014/main" id="{B6A38315-9ABA-43C8-90B8-7C1B97125117}"/>
              </a:ext>
            </a:extLst>
          </p:cNvPr>
          <p:cNvSpPr/>
          <p:nvPr/>
        </p:nvSpPr>
        <p:spPr>
          <a:xfrm>
            <a:off x="10431474" y="6140342"/>
            <a:ext cx="214806" cy="234722"/>
          </a:xfrm>
          <a:prstGeom prst="star5">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42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C15D055-305B-4705-95A8-087AD068E3EE}"/>
              </a:ext>
            </a:extLst>
          </p:cNvPr>
          <p:cNvSpPr/>
          <p:nvPr/>
        </p:nvSpPr>
        <p:spPr>
          <a:xfrm>
            <a:off x="5348604" y="10450"/>
            <a:ext cx="6843396" cy="6858000"/>
          </a:xfrm>
          <a:prstGeom prst="rect">
            <a:avLst/>
          </a:prstGeom>
          <a:gradFill>
            <a:gsLst>
              <a:gs pos="0">
                <a:srgbClr val="D86018"/>
              </a:gs>
              <a:gs pos="50000">
                <a:srgbClr val="ED8B00"/>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6" name="Footer Placeholder 5">
            <a:extLst>
              <a:ext uri="{FF2B5EF4-FFF2-40B4-BE49-F238E27FC236}">
                <a16:creationId xmlns:a16="http://schemas.microsoft.com/office/drawing/2014/main" id="{F8F76B8C-0A2D-41C0-9557-D934177F967E}"/>
              </a:ext>
            </a:extLst>
          </p:cNvPr>
          <p:cNvSpPr>
            <a:spLocks noGrp="1"/>
          </p:cNvSpPr>
          <p:nvPr>
            <p:ph type="ftr" sz="quarter" idx="15"/>
          </p:nvPr>
        </p:nvSpPr>
        <p:spPr>
          <a:xfrm>
            <a:off x="233943" y="6532723"/>
            <a:ext cx="5369746" cy="365125"/>
          </a:xfrm>
        </p:spPr>
        <p:txBody>
          <a:bodyPr/>
          <a:lstStyle/>
          <a:p>
            <a:r>
              <a:rPr lang="en-GB" sz="800" dirty="0"/>
              <a:t>All information ©Cornish Metals Inc. All Rights Reserved.</a:t>
            </a:r>
          </a:p>
        </p:txBody>
      </p:sp>
      <p:grpSp>
        <p:nvGrpSpPr>
          <p:cNvPr id="17" name="Content Placeholder 8">
            <a:extLst>
              <a:ext uri="{FF2B5EF4-FFF2-40B4-BE49-F238E27FC236}">
                <a16:creationId xmlns:a16="http://schemas.microsoft.com/office/drawing/2014/main" id="{382357E2-7F03-48BE-BC40-1A3868CFA2EA}"/>
              </a:ext>
            </a:extLst>
          </p:cNvPr>
          <p:cNvGrpSpPr/>
          <p:nvPr/>
        </p:nvGrpSpPr>
        <p:grpSpPr>
          <a:xfrm>
            <a:off x="9978744" y="6405632"/>
            <a:ext cx="2278856" cy="286967"/>
            <a:chOff x="4764881" y="3912394"/>
            <a:chExt cx="2571750" cy="323850"/>
          </a:xfrm>
          <a:solidFill>
            <a:schemeClr val="bg1"/>
          </a:solidFill>
        </p:grpSpPr>
        <p:sp>
          <p:nvSpPr>
            <p:cNvPr id="18" name="Freeform: Shape 17">
              <a:extLst>
                <a:ext uri="{FF2B5EF4-FFF2-40B4-BE49-F238E27FC236}">
                  <a16:creationId xmlns:a16="http://schemas.microsoft.com/office/drawing/2014/main" id="{75D18CB8-5E92-4DA3-A854-12EFDEC90489}"/>
                </a:ext>
              </a:extLst>
            </p:cNvPr>
            <p:cNvSpPr/>
            <p:nvPr/>
          </p:nvSpPr>
          <p:spPr>
            <a:xfrm>
              <a:off x="4942569" y="3940141"/>
              <a:ext cx="253794" cy="277870"/>
            </a:xfrm>
            <a:custGeom>
              <a:avLst/>
              <a:gdLst>
                <a:gd name="connsiteX0" fmla="*/ 37672 w 253794"/>
                <a:gd name="connsiteY0" fmla="*/ 41975 h 277870"/>
                <a:gd name="connsiteX1" fmla="*/ 48 w 253794"/>
                <a:gd name="connsiteY1" fmla="*/ 143702 h 277870"/>
                <a:gd name="connsiteX2" fmla="*/ 38148 w 253794"/>
                <a:gd name="connsiteY2" fmla="*/ 240667 h 277870"/>
                <a:gd name="connsiteX3" fmla="*/ 135970 w 253794"/>
                <a:gd name="connsiteY3" fmla="*/ 277814 h 277870"/>
                <a:gd name="connsiteX4" fmla="*/ 206169 w 253794"/>
                <a:gd name="connsiteY4" fmla="*/ 260860 h 277870"/>
                <a:gd name="connsiteX5" fmla="*/ 253794 w 253794"/>
                <a:gd name="connsiteY5" fmla="*/ 218474 h 277870"/>
                <a:gd name="connsiteX6" fmla="*/ 246270 w 253794"/>
                <a:gd name="connsiteY6" fmla="*/ 210377 h 277870"/>
                <a:gd name="connsiteX7" fmla="*/ 205217 w 253794"/>
                <a:gd name="connsiteY7" fmla="*/ 247525 h 277870"/>
                <a:gd name="connsiteX8" fmla="*/ 148067 w 253794"/>
                <a:gd name="connsiteY8" fmla="*/ 262479 h 277870"/>
                <a:gd name="connsiteX9" fmla="*/ 68724 w 253794"/>
                <a:gd name="connsiteY9" fmla="*/ 221426 h 277870"/>
                <a:gd name="connsiteX10" fmla="*/ 44721 w 253794"/>
                <a:gd name="connsiteY10" fmla="*/ 136654 h 277870"/>
                <a:gd name="connsiteX11" fmla="*/ 68724 w 253794"/>
                <a:gd name="connsiteY11" fmla="*/ 54167 h 277870"/>
                <a:gd name="connsiteX12" fmla="*/ 148067 w 253794"/>
                <a:gd name="connsiteY12" fmla="*/ 13210 h 277870"/>
                <a:gd name="connsiteX13" fmla="*/ 211694 w 253794"/>
                <a:gd name="connsiteY13" fmla="*/ 38927 h 277870"/>
                <a:gd name="connsiteX14" fmla="*/ 239221 w 253794"/>
                <a:gd name="connsiteY14" fmla="*/ 87886 h 277870"/>
                <a:gd name="connsiteX15" fmla="*/ 247032 w 253794"/>
                <a:gd name="connsiteY15" fmla="*/ 87886 h 277870"/>
                <a:gd name="connsiteX16" fmla="*/ 239221 w 253794"/>
                <a:gd name="connsiteY16" fmla="*/ 2161 h 277870"/>
                <a:gd name="connsiteX17" fmla="*/ 231887 w 253794"/>
                <a:gd name="connsiteY17" fmla="*/ 2161 h 277870"/>
                <a:gd name="connsiteX18" fmla="*/ 228267 w 253794"/>
                <a:gd name="connsiteY18" fmla="*/ 11686 h 277870"/>
                <a:gd name="connsiteX19" fmla="*/ 219314 w 253794"/>
                <a:gd name="connsiteY19" fmla="*/ 15591 h 277870"/>
                <a:gd name="connsiteX20" fmla="*/ 191215 w 253794"/>
                <a:gd name="connsiteY20" fmla="*/ 7876 h 277870"/>
                <a:gd name="connsiteX21" fmla="*/ 140256 w 253794"/>
                <a:gd name="connsiteY21" fmla="*/ 65 h 277870"/>
                <a:gd name="connsiteX22" fmla="*/ 37672 w 253794"/>
                <a:gd name="connsiteY22" fmla="*/ 41975 h 27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794" h="277870">
                  <a:moveTo>
                    <a:pt x="37672" y="41975"/>
                  </a:moveTo>
                  <a:cubicBezTo>
                    <a:pt x="12586" y="69827"/>
                    <a:pt x="-878" y="106230"/>
                    <a:pt x="48" y="143702"/>
                  </a:cubicBezTo>
                  <a:cubicBezTo>
                    <a:pt x="-925" y="179853"/>
                    <a:pt x="12826" y="214849"/>
                    <a:pt x="38148" y="240667"/>
                  </a:cubicBezTo>
                  <a:cubicBezTo>
                    <a:pt x="62405" y="264924"/>
                    <a:pt x="95013" y="277306"/>
                    <a:pt x="135970" y="277814"/>
                  </a:cubicBezTo>
                  <a:cubicBezTo>
                    <a:pt x="160462" y="278516"/>
                    <a:pt x="184698" y="272663"/>
                    <a:pt x="206169" y="260860"/>
                  </a:cubicBezTo>
                  <a:cubicBezTo>
                    <a:pt x="224305" y="249496"/>
                    <a:pt x="240404" y="235169"/>
                    <a:pt x="253794" y="218474"/>
                  </a:cubicBezTo>
                  <a:lnTo>
                    <a:pt x="246270" y="210377"/>
                  </a:lnTo>
                  <a:cubicBezTo>
                    <a:pt x="235071" y="225257"/>
                    <a:pt x="221138" y="237864"/>
                    <a:pt x="205217" y="247525"/>
                  </a:cubicBezTo>
                  <a:cubicBezTo>
                    <a:pt x="187866" y="257577"/>
                    <a:pt x="168118" y="262745"/>
                    <a:pt x="148067" y="262479"/>
                  </a:cubicBezTo>
                  <a:cubicBezTo>
                    <a:pt x="111364" y="260828"/>
                    <a:pt x="84916" y="247144"/>
                    <a:pt x="68724" y="221426"/>
                  </a:cubicBezTo>
                  <a:cubicBezTo>
                    <a:pt x="52669" y="196095"/>
                    <a:pt x="44329" y="166641"/>
                    <a:pt x="44721" y="136654"/>
                  </a:cubicBezTo>
                  <a:cubicBezTo>
                    <a:pt x="44515" y="107407"/>
                    <a:pt x="52858" y="78737"/>
                    <a:pt x="68724" y="54167"/>
                  </a:cubicBezTo>
                  <a:cubicBezTo>
                    <a:pt x="85043" y="28767"/>
                    <a:pt x="111491" y="15115"/>
                    <a:pt x="148067" y="13210"/>
                  </a:cubicBezTo>
                  <a:cubicBezTo>
                    <a:pt x="176642" y="14543"/>
                    <a:pt x="197851" y="23116"/>
                    <a:pt x="211694" y="38927"/>
                  </a:cubicBezTo>
                  <a:cubicBezTo>
                    <a:pt x="224455" y="52954"/>
                    <a:pt x="233867" y="69694"/>
                    <a:pt x="239221" y="87886"/>
                  </a:cubicBezTo>
                  <a:lnTo>
                    <a:pt x="247032" y="87886"/>
                  </a:lnTo>
                  <a:lnTo>
                    <a:pt x="239221" y="2161"/>
                  </a:lnTo>
                  <a:lnTo>
                    <a:pt x="231887" y="2161"/>
                  </a:lnTo>
                  <a:cubicBezTo>
                    <a:pt x="231639" y="5622"/>
                    <a:pt x="230381" y="8934"/>
                    <a:pt x="228267" y="11686"/>
                  </a:cubicBezTo>
                  <a:cubicBezTo>
                    <a:pt x="226026" y="14273"/>
                    <a:pt x="222735" y="15708"/>
                    <a:pt x="219314" y="15591"/>
                  </a:cubicBezTo>
                  <a:cubicBezTo>
                    <a:pt x="209548" y="14796"/>
                    <a:pt x="200018" y="12179"/>
                    <a:pt x="191215" y="7876"/>
                  </a:cubicBezTo>
                  <a:cubicBezTo>
                    <a:pt x="174847" y="2187"/>
                    <a:pt x="157577" y="-460"/>
                    <a:pt x="140256" y="65"/>
                  </a:cubicBezTo>
                  <a:cubicBezTo>
                    <a:pt x="96568" y="573"/>
                    <a:pt x="62374" y="14543"/>
                    <a:pt x="37672" y="41975"/>
                  </a:cubicBezTo>
                </a:path>
              </a:pathLst>
            </a:custGeom>
            <a:grp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62442CC-FD54-4351-B26D-1017B3123DB7}"/>
                </a:ext>
              </a:extLst>
            </p:cNvPr>
            <p:cNvSpPr/>
            <p:nvPr/>
          </p:nvSpPr>
          <p:spPr>
            <a:xfrm>
              <a:off x="5184595" y="4026655"/>
              <a:ext cx="182409" cy="190538"/>
            </a:xfrm>
            <a:custGeom>
              <a:avLst/>
              <a:gdLst>
                <a:gd name="connsiteX0" fmla="*/ 137498 w 182409"/>
                <a:gd name="connsiteY0" fmla="*/ 157201 h 190538"/>
                <a:gd name="connsiteX1" fmla="*/ 94635 w 182409"/>
                <a:gd name="connsiteY1" fmla="*/ 180061 h 190538"/>
                <a:gd name="connsiteX2" fmla="*/ 48344 w 182409"/>
                <a:gd name="connsiteY2" fmla="*/ 144533 h 190538"/>
                <a:gd name="connsiteX3" fmla="*/ 35675 w 182409"/>
                <a:gd name="connsiteY3" fmla="*/ 82239 h 190538"/>
                <a:gd name="connsiteX4" fmla="*/ 47010 w 182409"/>
                <a:gd name="connsiteY4" fmla="*/ 33757 h 190538"/>
                <a:gd name="connsiteX5" fmla="*/ 86825 w 182409"/>
                <a:gd name="connsiteY5" fmla="*/ 10802 h 190538"/>
                <a:gd name="connsiteX6" fmla="*/ 133307 w 182409"/>
                <a:gd name="connsiteY6" fmla="*/ 45473 h 190538"/>
                <a:gd name="connsiteX7" fmla="*/ 146642 w 182409"/>
                <a:gd name="connsiteY7" fmla="*/ 106337 h 190538"/>
                <a:gd name="connsiteX8" fmla="*/ 137117 w 182409"/>
                <a:gd name="connsiteY8" fmla="*/ 157201 h 190538"/>
                <a:gd name="connsiteX9" fmla="*/ 181980 w 182409"/>
                <a:gd name="connsiteY9" fmla="*/ 91574 h 190538"/>
                <a:gd name="connsiteX10" fmla="*/ 159977 w 182409"/>
                <a:gd name="connsiteY10" fmla="*/ 28614 h 190538"/>
                <a:gd name="connsiteX11" fmla="*/ 94635 w 182409"/>
                <a:gd name="connsiteY11" fmla="*/ 39 h 190538"/>
                <a:gd name="connsiteX12" fmla="*/ 24627 w 182409"/>
                <a:gd name="connsiteY12" fmla="*/ 28614 h 190538"/>
                <a:gd name="connsiteX13" fmla="*/ 52 w 182409"/>
                <a:gd name="connsiteY13" fmla="*/ 95289 h 190538"/>
                <a:gd name="connsiteX14" fmla="*/ 22531 w 182409"/>
                <a:gd name="connsiteY14" fmla="*/ 161964 h 190538"/>
                <a:gd name="connsiteX15" fmla="*/ 89206 w 182409"/>
                <a:gd name="connsiteY15" fmla="*/ 190539 h 190538"/>
                <a:gd name="connsiteX16" fmla="*/ 161120 w 182409"/>
                <a:gd name="connsiteY16" fmla="*/ 159297 h 190538"/>
                <a:gd name="connsiteX17" fmla="*/ 182361 w 182409"/>
                <a:gd name="connsiteY17" fmla="*/ 91574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409" h="190538">
                  <a:moveTo>
                    <a:pt x="137498" y="157201"/>
                  </a:moveTo>
                  <a:cubicBezTo>
                    <a:pt x="130767" y="171679"/>
                    <a:pt x="116479" y="179299"/>
                    <a:pt x="94635" y="180061"/>
                  </a:cubicBezTo>
                  <a:cubicBezTo>
                    <a:pt x="73379" y="178832"/>
                    <a:pt x="55028" y="164748"/>
                    <a:pt x="48344" y="144533"/>
                  </a:cubicBezTo>
                  <a:cubicBezTo>
                    <a:pt x="39924" y="124847"/>
                    <a:pt x="35614" y="103650"/>
                    <a:pt x="35675" y="82239"/>
                  </a:cubicBezTo>
                  <a:cubicBezTo>
                    <a:pt x="35161" y="65367"/>
                    <a:pt x="39068" y="48653"/>
                    <a:pt x="47010" y="33757"/>
                  </a:cubicBezTo>
                  <a:cubicBezTo>
                    <a:pt x="54931" y="19248"/>
                    <a:pt x="70300" y="10387"/>
                    <a:pt x="86825" y="10802"/>
                  </a:cubicBezTo>
                  <a:cubicBezTo>
                    <a:pt x="107867" y="11998"/>
                    <a:pt x="126162" y="25644"/>
                    <a:pt x="133307" y="45473"/>
                  </a:cubicBezTo>
                  <a:cubicBezTo>
                    <a:pt x="141992" y="64594"/>
                    <a:pt x="146537" y="85336"/>
                    <a:pt x="146642" y="106337"/>
                  </a:cubicBezTo>
                  <a:cubicBezTo>
                    <a:pt x="147567" y="123809"/>
                    <a:pt x="144301" y="141248"/>
                    <a:pt x="137117" y="157201"/>
                  </a:cubicBezTo>
                  <a:moveTo>
                    <a:pt x="181980" y="91574"/>
                  </a:moveTo>
                  <a:cubicBezTo>
                    <a:pt x="182239" y="68659"/>
                    <a:pt x="174453" y="46379"/>
                    <a:pt x="159977" y="28614"/>
                  </a:cubicBezTo>
                  <a:cubicBezTo>
                    <a:pt x="143585" y="9769"/>
                    <a:pt x="119599" y="-720"/>
                    <a:pt x="94635" y="39"/>
                  </a:cubicBezTo>
                  <a:cubicBezTo>
                    <a:pt x="64155" y="801"/>
                    <a:pt x="40819" y="10230"/>
                    <a:pt x="24627" y="28614"/>
                  </a:cubicBezTo>
                  <a:cubicBezTo>
                    <a:pt x="8351" y="46963"/>
                    <a:pt x="-422" y="70766"/>
                    <a:pt x="52" y="95289"/>
                  </a:cubicBezTo>
                  <a:cubicBezTo>
                    <a:pt x="-726" y="119495"/>
                    <a:pt x="7255" y="143170"/>
                    <a:pt x="22531" y="161964"/>
                  </a:cubicBezTo>
                  <a:cubicBezTo>
                    <a:pt x="37485" y="179871"/>
                    <a:pt x="59774" y="189205"/>
                    <a:pt x="89206" y="190539"/>
                  </a:cubicBezTo>
                  <a:cubicBezTo>
                    <a:pt x="122639" y="189396"/>
                    <a:pt x="146356" y="179013"/>
                    <a:pt x="161120" y="159297"/>
                  </a:cubicBezTo>
                  <a:cubicBezTo>
                    <a:pt x="175606" y="139749"/>
                    <a:pt x="183088" y="115893"/>
                    <a:pt x="182361" y="91574"/>
                  </a:cubicBezTo>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95F0D5E-4B5B-4A4C-9CF8-E7D9A0243C25}"/>
                </a:ext>
              </a:extLst>
            </p:cNvPr>
            <p:cNvSpPr/>
            <p:nvPr/>
          </p:nvSpPr>
          <p:spPr>
            <a:xfrm>
              <a:off x="5373718" y="4025170"/>
              <a:ext cx="133276" cy="187261"/>
            </a:xfrm>
            <a:custGeom>
              <a:avLst/>
              <a:gdLst>
                <a:gd name="connsiteX0" fmla="*/ 762 w 133276"/>
                <a:gd name="connsiteY0" fmla="*/ 26289 h 187261"/>
                <a:gd name="connsiteX1" fmla="*/ 22193 w 133276"/>
                <a:gd name="connsiteY1" fmla="*/ 29337 h 187261"/>
                <a:gd name="connsiteX2" fmla="*/ 30290 w 133276"/>
                <a:gd name="connsiteY2" fmla="*/ 45625 h 187261"/>
                <a:gd name="connsiteX3" fmla="*/ 30290 w 133276"/>
                <a:gd name="connsiteY3" fmla="*/ 152972 h 187261"/>
                <a:gd name="connsiteX4" fmla="*/ 23050 w 133276"/>
                <a:gd name="connsiteY4" fmla="*/ 173927 h 187261"/>
                <a:gd name="connsiteX5" fmla="*/ 0 w 133276"/>
                <a:gd name="connsiteY5" fmla="*/ 181547 h 187261"/>
                <a:gd name="connsiteX6" fmla="*/ 0 w 133276"/>
                <a:gd name="connsiteY6" fmla="*/ 187262 h 187261"/>
                <a:gd name="connsiteX7" fmla="*/ 96679 w 133276"/>
                <a:gd name="connsiteY7" fmla="*/ 187262 h 187261"/>
                <a:gd name="connsiteX8" fmla="*/ 96679 w 133276"/>
                <a:gd name="connsiteY8" fmla="*/ 181547 h 187261"/>
                <a:gd name="connsiteX9" fmla="*/ 70295 w 133276"/>
                <a:gd name="connsiteY9" fmla="*/ 174498 h 187261"/>
                <a:gd name="connsiteX10" fmla="*/ 63341 w 133276"/>
                <a:gd name="connsiteY10" fmla="*/ 152972 h 187261"/>
                <a:gd name="connsiteX11" fmla="*/ 63341 w 133276"/>
                <a:gd name="connsiteY11" fmla="*/ 52673 h 187261"/>
                <a:gd name="connsiteX12" fmla="*/ 74104 w 133276"/>
                <a:gd name="connsiteY12" fmla="*/ 38291 h 187261"/>
                <a:gd name="connsiteX13" fmla="*/ 91154 w 133276"/>
                <a:gd name="connsiteY13" fmla="*/ 27813 h 187261"/>
                <a:gd name="connsiteX14" fmla="*/ 103061 w 133276"/>
                <a:gd name="connsiteY14" fmla="*/ 32957 h 187261"/>
                <a:gd name="connsiteX15" fmla="*/ 117729 w 133276"/>
                <a:gd name="connsiteY15" fmla="*/ 38100 h 187261"/>
                <a:gd name="connsiteX16" fmla="*/ 129826 w 133276"/>
                <a:gd name="connsiteY16" fmla="*/ 33242 h 187261"/>
                <a:gd name="connsiteX17" fmla="*/ 133255 w 133276"/>
                <a:gd name="connsiteY17" fmla="*/ 22574 h 187261"/>
                <a:gd name="connsiteX18" fmla="*/ 128302 w 133276"/>
                <a:gd name="connsiteY18" fmla="*/ 7525 h 187261"/>
                <a:gd name="connsiteX19" fmla="*/ 112967 w 133276"/>
                <a:gd name="connsiteY19" fmla="*/ 1524 h 187261"/>
                <a:gd name="connsiteX20" fmla="*/ 85916 w 133276"/>
                <a:gd name="connsiteY20" fmla="*/ 12287 h 187261"/>
                <a:gd name="connsiteX21" fmla="*/ 63341 w 133276"/>
                <a:gd name="connsiteY21" fmla="*/ 36385 h 187261"/>
                <a:gd name="connsiteX22" fmla="*/ 63341 w 133276"/>
                <a:gd name="connsiteY22" fmla="*/ 0 h 187261"/>
                <a:gd name="connsiteX23" fmla="*/ 33623 w 133276"/>
                <a:gd name="connsiteY23" fmla="*/ 10001 h 187261"/>
                <a:gd name="connsiteX24" fmla="*/ 762 w 133276"/>
                <a:gd name="connsiteY24" fmla="*/ 20574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276" h="187261">
                  <a:moveTo>
                    <a:pt x="762" y="26289"/>
                  </a:moveTo>
                  <a:cubicBezTo>
                    <a:pt x="8040" y="25810"/>
                    <a:pt x="15338" y="26848"/>
                    <a:pt x="22193" y="29337"/>
                  </a:cubicBezTo>
                  <a:cubicBezTo>
                    <a:pt x="27527" y="31623"/>
                    <a:pt x="30194" y="37052"/>
                    <a:pt x="30290" y="45625"/>
                  </a:cubicBezTo>
                  <a:lnTo>
                    <a:pt x="30290" y="152972"/>
                  </a:lnTo>
                  <a:cubicBezTo>
                    <a:pt x="30795" y="160646"/>
                    <a:pt x="28185" y="168200"/>
                    <a:pt x="23050" y="173927"/>
                  </a:cubicBezTo>
                  <a:cubicBezTo>
                    <a:pt x="16687" y="179432"/>
                    <a:pt x="8391" y="182174"/>
                    <a:pt x="0" y="181547"/>
                  </a:cubicBezTo>
                  <a:lnTo>
                    <a:pt x="0" y="187262"/>
                  </a:lnTo>
                  <a:lnTo>
                    <a:pt x="96679" y="187262"/>
                  </a:lnTo>
                  <a:lnTo>
                    <a:pt x="96679" y="181547"/>
                  </a:lnTo>
                  <a:cubicBezTo>
                    <a:pt x="87315" y="182538"/>
                    <a:pt x="77916" y="180027"/>
                    <a:pt x="70295" y="174498"/>
                  </a:cubicBezTo>
                  <a:cubicBezTo>
                    <a:pt x="65010" y="168644"/>
                    <a:pt x="62480" y="160811"/>
                    <a:pt x="63341" y="152972"/>
                  </a:cubicBezTo>
                  <a:lnTo>
                    <a:pt x="63341" y="52673"/>
                  </a:lnTo>
                  <a:cubicBezTo>
                    <a:pt x="66235" y="47397"/>
                    <a:pt x="69859" y="42555"/>
                    <a:pt x="74104" y="38291"/>
                  </a:cubicBezTo>
                  <a:cubicBezTo>
                    <a:pt x="78406" y="32932"/>
                    <a:pt x="84431" y="29229"/>
                    <a:pt x="91154" y="27813"/>
                  </a:cubicBezTo>
                  <a:cubicBezTo>
                    <a:pt x="95704" y="27599"/>
                    <a:pt x="100098" y="29497"/>
                    <a:pt x="103061" y="32957"/>
                  </a:cubicBezTo>
                  <a:cubicBezTo>
                    <a:pt x="105156" y="36004"/>
                    <a:pt x="110014" y="37719"/>
                    <a:pt x="117729" y="38100"/>
                  </a:cubicBezTo>
                  <a:cubicBezTo>
                    <a:pt x="122297" y="38445"/>
                    <a:pt x="126765" y="36650"/>
                    <a:pt x="129826" y="33242"/>
                  </a:cubicBezTo>
                  <a:cubicBezTo>
                    <a:pt x="132180" y="30196"/>
                    <a:pt x="133393" y="26422"/>
                    <a:pt x="133255" y="22574"/>
                  </a:cubicBezTo>
                  <a:cubicBezTo>
                    <a:pt x="133494" y="17122"/>
                    <a:pt x="131732" y="11770"/>
                    <a:pt x="128302" y="7525"/>
                  </a:cubicBezTo>
                  <a:cubicBezTo>
                    <a:pt x="124363" y="3304"/>
                    <a:pt x="118723" y="1097"/>
                    <a:pt x="112967" y="1524"/>
                  </a:cubicBezTo>
                  <a:cubicBezTo>
                    <a:pt x="102973" y="1862"/>
                    <a:pt x="93409" y="5667"/>
                    <a:pt x="85916" y="12287"/>
                  </a:cubicBezTo>
                  <a:cubicBezTo>
                    <a:pt x="77516" y="19453"/>
                    <a:pt x="69944" y="27536"/>
                    <a:pt x="63341" y="36385"/>
                  </a:cubicBezTo>
                  <a:lnTo>
                    <a:pt x="63341" y="0"/>
                  </a:lnTo>
                  <a:cubicBezTo>
                    <a:pt x="55435" y="2762"/>
                    <a:pt x="45625" y="6096"/>
                    <a:pt x="33623" y="10001"/>
                  </a:cubicBezTo>
                  <a:cubicBezTo>
                    <a:pt x="21622" y="13907"/>
                    <a:pt x="10287" y="17335"/>
                    <a:pt x="762" y="20574"/>
                  </a:cubicBez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EB4F941-BD3B-4F27-9A17-0F5D4572BAC1}"/>
                </a:ext>
              </a:extLst>
            </p:cNvPr>
            <p:cNvSpPr/>
            <p:nvPr/>
          </p:nvSpPr>
          <p:spPr>
            <a:xfrm>
              <a:off x="5518213" y="4025170"/>
              <a:ext cx="194691" cy="187261"/>
            </a:xfrm>
            <a:custGeom>
              <a:avLst/>
              <a:gdLst>
                <a:gd name="connsiteX0" fmla="*/ 0 w 194691"/>
                <a:gd name="connsiteY0" fmla="*/ 187262 h 187261"/>
                <a:gd name="connsiteX1" fmla="*/ 88487 w 194691"/>
                <a:gd name="connsiteY1" fmla="*/ 187262 h 187261"/>
                <a:gd name="connsiteX2" fmla="*/ 88487 w 194691"/>
                <a:gd name="connsiteY2" fmla="*/ 181547 h 187261"/>
                <a:gd name="connsiteX3" fmla="*/ 67437 w 194691"/>
                <a:gd name="connsiteY3" fmla="*/ 175355 h 187261"/>
                <a:gd name="connsiteX4" fmla="*/ 62198 w 194691"/>
                <a:gd name="connsiteY4" fmla="*/ 154496 h 187261"/>
                <a:gd name="connsiteX5" fmla="*/ 62198 w 194691"/>
                <a:gd name="connsiteY5" fmla="*/ 44863 h 187261"/>
                <a:gd name="connsiteX6" fmla="*/ 79248 w 194691"/>
                <a:gd name="connsiteY6" fmla="*/ 30099 h 187261"/>
                <a:gd name="connsiteX7" fmla="*/ 103918 w 194691"/>
                <a:gd name="connsiteY7" fmla="*/ 24003 h 187261"/>
                <a:gd name="connsiteX8" fmla="*/ 128873 w 194691"/>
                <a:gd name="connsiteY8" fmla="*/ 35052 h 187261"/>
                <a:gd name="connsiteX9" fmla="*/ 136493 w 194691"/>
                <a:gd name="connsiteY9" fmla="*/ 62865 h 187261"/>
                <a:gd name="connsiteX10" fmla="*/ 136493 w 194691"/>
                <a:gd name="connsiteY10" fmla="*/ 154496 h 187261"/>
                <a:gd name="connsiteX11" fmla="*/ 131159 w 194691"/>
                <a:gd name="connsiteY11" fmla="*/ 174784 h 187261"/>
                <a:gd name="connsiteX12" fmla="*/ 108395 w 194691"/>
                <a:gd name="connsiteY12" fmla="*/ 181546 h 187261"/>
                <a:gd name="connsiteX13" fmla="*/ 108395 w 194691"/>
                <a:gd name="connsiteY13" fmla="*/ 187262 h 187261"/>
                <a:gd name="connsiteX14" fmla="*/ 194691 w 194691"/>
                <a:gd name="connsiteY14" fmla="*/ 187262 h 187261"/>
                <a:gd name="connsiteX15" fmla="*/ 194691 w 194691"/>
                <a:gd name="connsiteY15" fmla="*/ 181547 h 187261"/>
                <a:gd name="connsiteX16" fmla="*/ 174403 w 194691"/>
                <a:gd name="connsiteY16" fmla="*/ 174117 h 187261"/>
                <a:gd name="connsiteX17" fmla="*/ 169831 w 194691"/>
                <a:gd name="connsiteY17" fmla="*/ 154496 h 187261"/>
                <a:gd name="connsiteX18" fmla="*/ 169831 w 194691"/>
                <a:gd name="connsiteY18" fmla="*/ 55150 h 187261"/>
                <a:gd name="connsiteX19" fmla="*/ 160306 w 194691"/>
                <a:gd name="connsiteY19" fmla="*/ 18955 h 187261"/>
                <a:gd name="connsiteX20" fmla="*/ 123635 w 194691"/>
                <a:gd name="connsiteY20" fmla="*/ 1524 h 187261"/>
                <a:gd name="connsiteX21" fmla="*/ 89630 w 194691"/>
                <a:gd name="connsiteY21" fmla="*/ 10096 h 187261"/>
                <a:gd name="connsiteX22" fmla="*/ 62198 w 194691"/>
                <a:gd name="connsiteY22" fmla="*/ 30099 h 187261"/>
                <a:gd name="connsiteX23" fmla="*/ 62198 w 194691"/>
                <a:gd name="connsiteY23" fmla="*/ 0 h 187261"/>
                <a:gd name="connsiteX24" fmla="*/ 32861 w 194691"/>
                <a:gd name="connsiteY24" fmla="*/ 11049 h 187261"/>
                <a:gd name="connsiteX25" fmla="*/ 762 w 194691"/>
                <a:gd name="connsiteY25" fmla="*/ 19717 h 187261"/>
                <a:gd name="connsiteX26" fmla="*/ 762 w 194691"/>
                <a:gd name="connsiteY26" fmla="*/ 25908 h 187261"/>
                <a:gd name="connsiteX27" fmla="*/ 23527 w 194691"/>
                <a:gd name="connsiteY27" fmla="*/ 28861 h 187261"/>
                <a:gd name="connsiteX28" fmla="*/ 28861 w 194691"/>
                <a:gd name="connsiteY28" fmla="*/ 44482 h 187261"/>
                <a:gd name="connsiteX29" fmla="*/ 28861 w 194691"/>
                <a:gd name="connsiteY29" fmla="*/ 154496 h 187261"/>
                <a:gd name="connsiteX30" fmla="*/ 21908 w 194691"/>
                <a:gd name="connsiteY30" fmla="*/ 175355 h 187261"/>
                <a:gd name="connsiteX31" fmla="*/ 0 w 194691"/>
                <a:gd name="connsiteY31" fmla="*/ 181547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4691" h="187261">
                  <a:moveTo>
                    <a:pt x="0" y="187262"/>
                  </a:moveTo>
                  <a:lnTo>
                    <a:pt x="88487" y="187262"/>
                  </a:lnTo>
                  <a:lnTo>
                    <a:pt x="88487" y="181547"/>
                  </a:lnTo>
                  <a:cubicBezTo>
                    <a:pt x="80906" y="182611"/>
                    <a:pt x="73234" y="180355"/>
                    <a:pt x="67437" y="175355"/>
                  </a:cubicBezTo>
                  <a:cubicBezTo>
                    <a:pt x="63156" y="169296"/>
                    <a:pt x="61288" y="161858"/>
                    <a:pt x="62198" y="154496"/>
                  </a:cubicBezTo>
                  <a:lnTo>
                    <a:pt x="62198" y="44863"/>
                  </a:lnTo>
                  <a:cubicBezTo>
                    <a:pt x="66979" y="38986"/>
                    <a:pt x="72749" y="33990"/>
                    <a:pt x="79248" y="30099"/>
                  </a:cubicBezTo>
                  <a:cubicBezTo>
                    <a:pt x="86831" y="26032"/>
                    <a:pt x="95314" y="23936"/>
                    <a:pt x="103918" y="24003"/>
                  </a:cubicBezTo>
                  <a:cubicBezTo>
                    <a:pt x="113530" y="23455"/>
                    <a:pt x="122818" y="27567"/>
                    <a:pt x="128873" y="35052"/>
                  </a:cubicBezTo>
                  <a:cubicBezTo>
                    <a:pt x="134398" y="43235"/>
                    <a:pt x="137076" y="53009"/>
                    <a:pt x="136493" y="62865"/>
                  </a:cubicBezTo>
                  <a:lnTo>
                    <a:pt x="136493" y="154496"/>
                  </a:lnTo>
                  <a:cubicBezTo>
                    <a:pt x="137258" y="161683"/>
                    <a:pt x="135361" y="168902"/>
                    <a:pt x="131159" y="174784"/>
                  </a:cubicBezTo>
                  <a:cubicBezTo>
                    <a:pt x="124863" y="180146"/>
                    <a:pt x="116597" y="182602"/>
                    <a:pt x="108395" y="181546"/>
                  </a:cubicBezTo>
                  <a:lnTo>
                    <a:pt x="108395" y="187262"/>
                  </a:lnTo>
                  <a:lnTo>
                    <a:pt x="194691" y="187262"/>
                  </a:lnTo>
                  <a:lnTo>
                    <a:pt x="194691" y="181547"/>
                  </a:lnTo>
                  <a:cubicBezTo>
                    <a:pt x="187118" y="182555"/>
                    <a:pt x="179533" y="179778"/>
                    <a:pt x="174403" y="174117"/>
                  </a:cubicBezTo>
                  <a:cubicBezTo>
                    <a:pt x="170862" y="168217"/>
                    <a:pt x="169263" y="161353"/>
                    <a:pt x="169831" y="154496"/>
                  </a:cubicBezTo>
                  <a:lnTo>
                    <a:pt x="169831" y="55150"/>
                  </a:lnTo>
                  <a:cubicBezTo>
                    <a:pt x="170214" y="42418"/>
                    <a:pt x="166906" y="29848"/>
                    <a:pt x="160306" y="18955"/>
                  </a:cubicBezTo>
                  <a:cubicBezTo>
                    <a:pt x="153734" y="7906"/>
                    <a:pt x="141256" y="2096"/>
                    <a:pt x="123635" y="1524"/>
                  </a:cubicBezTo>
                  <a:cubicBezTo>
                    <a:pt x="111779" y="1631"/>
                    <a:pt x="100120" y="4570"/>
                    <a:pt x="89630" y="10096"/>
                  </a:cubicBezTo>
                  <a:cubicBezTo>
                    <a:pt x="79600" y="15455"/>
                    <a:pt x="70367" y="22188"/>
                    <a:pt x="62198" y="30099"/>
                  </a:cubicBezTo>
                  <a:lnTo>
                    <a:pt x="62198" y="0"/>
                  </a:lnTo>
                  <a:cubicBezTo>
                    <a:pt x="52613" y="4178"/>
                    <a:pt x="42821" y="7865"/>
                    <a:pt x="32861" y="11049"/>
                  </a:cubicBezTo>
                  <a:cubicBezTo>
                    <a:pt x="22387" y="14718"/>
                    <a:pt x="11659" y="17615"/>
                    <a:pt x="762" y="19717"/>
                  </a:cubicBezTo>
                  <a:lnTo>
                    <a:pt x="762" y="25908"/>
                  </a:lnTo>
                  <a:cubicBezTo>
                    <a:pt x="8476" y="25134"/>
                    <a:pt x="16265" y="26145"/>
                    <a:pt x="23527" y="28861"/>
                  </a:cubicBezTo>
                  <a:cubicBezTo>
                    <a:pt x="27337" y="31052"/>
                    <a:pt x="29051" y="36290"/>
                    <a:pt x="28861" y="44482"/>
                  </a:cubicBezTo>
                  <a:lnTo>
                    <a:pt x="28861" y="154496"/>
                  </a:lnTo>
                  <a:cubicBezTo>
                    <a:pt x="29530" y="162111"/>
                    <a:pt x="27012" y="169664"/>
                    <a:pt x="21908" y="175355"/>
                  </a:cubicBezTo>
                  <a:cubicBezTo>
                    <a:pt x="15674" y="180162"/>
                    <a:pt x="7827" y="182380"/>
                    <a:pt x="0" y="181547"/>
                  </a:cubicBez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0B6A9A0-E6AC-4EA6-9A6D-0D37471E6BCD}"/>
                </a:ext>
              </a:extLst>
            </p:cNvPr>
            <p:cNvSpPr/>
            <p:nvPr/>
          </p:nvSpPr>
          <p:spPr>
            <a:xfrm>
              <a:off x="5727096" y="4026694"/>
              <a:ext cx="86963" cy="185642"/>
            </a:xfrm>
            <a:custGeom>
              <a:avLst/>
              <a:gdLst>
                <a:gd name="connsiteX0" fmla="*/ 66485 w 86963"/>
                <a:gd name="connsiteY0" fmla="*/ 173641 h 185642"/>
                <a:gd name="connsiteX1" fmla="*/ 61436 w 86963"/>
                <a:gd name="connsiteY1" fmla="*/ 154591 h 185642"/>
                <a:gd name="connsiteX2" fmla="*/ 61436 w 86963"/>
                <a:gd name="connsiteY2" fmla="*/ 0 h 185642"/>
                <a:gd name="connsiteX3" fmla="*/ 34100 w 86963"/>
                <a:gd name="connsiteY3" fmla="*/ 10192 h 185642"/>
                <a:gd name="connsiteX4" fmla="*/ 1524 w 86963"/>
                <a:gd name="connsiteY4" fmla="*/ 18574 h 185642"/>
                <a:gd name="connsiteX5" fmla="*/ 1524 w 86963"/>
                <a:gd name="connsiteY5" fmla="*/ 24765 h 185642"/>
                <a:gd name="connsiteX6" fmla="*/ 24479 w 86963"/>
                <a:gd name="connsiteY6" fmla="*/ 28861 h 185642"/>
                <a:gd name="connsiteX7" fmla="*/ 28004 w 86963"/>
                <a:gd name="connsiteY7" fmla="*/ 45053 h 185642"/>
                <a:gd name="connsiteX8" fmla="*/ 28004 w 86963"/>
                <a:gd name="connsiteY8" fmla="*/ 154496 h 185642"/>
                <a:gd name="connsiteX9" fmla="*/ 21908 w 86963"/>
                <a:gd name="connsiteY9" fmla="*/ 173546 h 185642"/>
                <a:gd name="connsiteX10" fmla="*/ 0 w 86963"/>
                <a:gd name="connsiteY10" fmla="*/ 179927 h 185642"/>
                <a:gd name="connsiteX11" fmla="*/ 0 w 86963"/>
                <a:gd name="connsiteY11" fmla="*/ 185642 h 185642"/>
                <a:gd name="connsiteX12" fmla="*/ 86963 w 86963"/>
                <a:gd name="connsiteY12" fmla="*/ 185642 h 185642"/>
                <a:gd name="connsiteX13" fmla="*/ 86963 w 86963"/>
                <a:gd name="connsiteY13" fmla="*/ 179927 h 185642"/>
                <a:gd name="connsiteX14" fmla="*/ 66485 w 86963"/>
                <a:gd name="connsiteY14" fmla="*/ 173546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63" h="185642">
                  <a:moveTo>
                    <a:pt x="66485" y="173641"/>
                  </a:moveTo>
                  <a:cubicBezTo>
                    <a:pt x="62533" y="168120"/>
                    <a:pt x="60738" y="161344"/>
                    <a:pt x="61436" y="154591"/>
                  </a:cubicBezTo>
                  <a:lnTo>
                    <a:pt x="61436" y="0"/>
                  </a:lnTo>
                  <a:cubicBezTo>
                    <a:pt x="53816" y="3239"/>
                    <a:pt x="44672" y="6667"/>
                    <a:pt x="34100" y="10192"/>
                  </a:cubicBezTo>
                  <a:cubicBezTo>
                    <a:pt x="23440" y="13710"/>
                    <a:pt x="12558" y="16510"/>
                    <a:pt x="1524" y="18574"/>
                  </a:cubicBezTo>
                  <a:lnTo>
                    <a:pt x="1524" y="24765"/>
                  </a:lnTo>
                  <a:cubicBezTo>
                    <a:pt x="9417" y="23658"/>
                    <a:pt x="17457" y="25093"/>
                    <a:pt x="24479" y="28861"/>
                  </a:cubicBezTo>
                  <a:cubicBezTo>
                    <a:pt x="27840" y="33540"/>
                    <a:pt x="29115" y="39401"/>
                    <a:pt x="28004" y="45053"/>
                  </a:cubicBezTo>
                  <a:lnTo>
                    <a:pt x="28004" y="154496"/>
                  </a:lnTo>
                  <a:cubicBezTo>
                    <a:pt x="28614" y="161407"/>
                    <a:pt x="26417" y="168273"/>
                    <a:pt x="21908" y="173546"/>
                  </a:cubicBezTo>
                  <a:cubicBezTo>
                    <a:pt x="15716" y="178447"/>
                    <a:pt x="7855" y="180737"/>
                    <a:pt x="0" y="179927"/>
                  </a:cubicBezTo>
                  <a:lnTo>
                    <a:pt x="0" y="185642"/>
                  </a:lnTo>
                  <a:lnTo>
                    <a:pt x="86963" y="185642"/>
                  </a:lnTo>
                  <a:lnTo>
                    <a:pt x="86963" y="179927"/>
                  </a:lnTo>
                  <a:cubicBezTo>
                    <a:pt x="79539" y="180821"/>
                    <a:pt x="72087" y="178498"/>
                    <a:pt x="66485" y="173546"/>
                  </a:cubicBezTo>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84E6F17-C23A-4B1E-93D9-AF2DAA22B492}"/>
                </a:ext>
              </a:extLst>
            </p:cNvPr>
            <p:cNvSpPr/>
            <p:nvPr/>
          </p:nvSpPr>
          <p:spPr>
            <a:xfrm>
              <a:off x="5752242" y="3947037"/>
              <a:ext cx="42101" cy="43394"/>
            </a:xfrm>
            <a:custGeom>
              <a:avLst/>
              <a:gdLst>
                <a:gd name="connsiteX0" fmla="*/ 5048 w 42101"/>
                <a:gd name="connsiteY0" fmla="*/ 36032 h 43394"/>
                <a:gd name="connsiteX1" fmla="*/ 21050 w 42101"/>
                <a:gd name="connsiteY1" fmla="*/ 43366 h 43394"/>
                <a:gd name="connsiteX2" fmla="*/ 37052 w 42101"/>
                <a:gd name="connsiteY2" fmla="*/ 36413 h 43394"/>
                <a:gd name="connsiteX3" fmla="*/ 42100 w 42101"/>
                <a:gd name="connsiteY3" fmla="*/ 21554 h 43394"/>
                <a:gd name="connsiteX4" fmla="*/ 37052 w 42101"/>
                <a:gd name="connsiteY4" fmla="*/ 6981 h 43394"/>
                <a:gd name="connsiteX5" fmla="*/ 21050 w 42101"/>
                <a:gd name="connsiteY5" fmla="*/ 28 h 43394"/>
                <a:gd name="connsiteX6" fmla="*/ 5048 w 42101"/>
                <a:gd name="connsiteY6" fmla="*/ 7362 h 43394"/>
                <a:gd name="connsiteX7" fmla="*/ 0 w 42101"/>
                <a:gd name="connsiteY7" fmla="*/ 21554 h 43394"/>
                <a:gd name="connsiteX8" fmla="*/ 5048 w 42101"/>
                <a:gd name="connsiteY8" fmla="*/ 36032 h 4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1" h="43394">
                  <a:moveTo>
                    <a:pt x="5048" y="36032"/>
                  </a:moveTo>
                  <a:cubicBezTo>
                    <a:pt x="8971" y="40807"/>
                    <a:pt x="14872" y="43512"/>
                    <a:pt x="21050" y="43366"/>
                  </a:cubicBezTo>
                  <a:cubicBezTo>
                    <a:pt x="27181" y="43693"/>
                    <a:pt x="33108" y="41118"/>
                    <a:pt x="37052" y="36413"/>
                  </a:cubicBezTo>
                  <a:cubicBezTo>
                    <a:pt x="40366" y="32173"/>
                    <a:pt x="42145" y="26935"/>
                    <a:pt x="42100" y="21554"/>
                  </a:cubicBezTo>
                  <a:cubicBezTo>
                    <a:pt x="42118" y="16265"/>
                    <a:pt x="40338" y="11126"/>
                    <a:pt x="37052" y="6981"/>
                  </a:cubicBezTo>
                  <a:cubicBezTo>
                    <a:pt x="33108" y="2277"/>
                    <a:pt x="27181" y="-299"/>
                    <a:pt x="21050" y="28"/>
                  </a:cubicBezTo>
                  <a:cubicBezTo>
                    <a:pt x="14863" y="-161"/>
                    <a:pt x="8944" y="2552"/>
                    <a:pt x="5048" y="7362"/>
                  </a:cubicBezTo>
                  <a:cubicBezTo>
                    <a:pt x="1880" y="11425"/>
                    <a:pt x="110" y="16403"/>
                    <a:pt x="0" y="21554"/>
                  </a:cubicBezTo>
                  <a:cubicBezTo>
                    <a:pt x="75" y="26799"/>
                    <a:pt x="1846" y="31878"/>
                    <a:pt x="5048" y="36032"/>
                  </a:cubicBezTo>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F59C772-E827-4E60-B1F6-37684D9F6992}"/>
                </a:ext>
              </a:extLst>
            </p:cNvPr>
            <p:cNvSpPr/>
            <p:nvPr/>
          </p:nvSpPr>
          <p:spPr>
            <a:xfrm>
              <a:off x="5827465" y="4026610"/>
              <a:ext cx="121855" cy="190777"/>
            </a:xfrm>
            <a:custGeom>
              <a:avLst/>
              <a:gdLst>
                <a:gd name="connsiteX0" fmla="*/ 78796 w 121855"/>
                <a:gd name="connsiteY0" fmla="*/ 3513 h 190777"/>
                <a:gd name="connsiteX1" fmla="*/ 54603 w 121855"/>
                <a:gd name="connsiteY1" fmla="*/ 84 h 190777"/>
                <a:gd name="connsiteX2" fmla="*/ 13740 w 121855"/>
                <a:gd name="connsiteY2" fmla="*/ 14943 h 190777"/>
                <a:gd name="connsiteX3" fmla="*/ 24 w 121855"/>
                <a:gd name="connsiteY3" fmla="*/ 49709 h 190777"/>
                <a:gd name="connsiteX4" fmla="*/ 14502 w 121855"/>
                <a:gd name="connsiteY4" fmla="*/ 84856 h 190777"/>
                <a:gd name="connsiteX5" fmla="*/ 47268 w 121855"/>
                <a:gd name="connsiteY5" fmla="*/ 106573 h 190777"/>
                <a:gd name="connsiteX6" fmla="*/ 80225 w 121855"/>
                <a:gd name="connsiteY6" fmla="*/ 125623 h 190777"/>
                <a:gd name="connsiteX7" fmla="*/ 95560 w 121855"/>
                <a:gd name="connsiteY7" fmla="*/ 151722 h 190777"/>
                <a:gd name="connsiteX8" fmla="*/ 86035 w 121855"/>
                <a:gd name="connsiteY8" fmla="*/ 173534 h 190777"/>
                <a:gd name="connsiteX9" fmla="*/ 61175 w 121855"/>
                <a:gd name="connsiteY9" fmla="*/ 181821 h 190777"/>
                <a:gd name="connsiteX10" fmla="*/ 26599 w 121855"/>
                <a:gd name="connsiteY10" fmla="*/ 164961 h 190777"/>
                <a:gd name="connsiteX11" fmla="*/ 6978 w 121855"/>
                <a:gd name="connsiteY11" fmla="*/ 126099 h 190777"/>
                <a:gd name="connsiteX12" fmla="*/ 786 w 121855"/>
                <a:gd name="connsiteY12" fmla="*/ 126099 h 190777"/>
                <a:gd name="connsiteX13" fmla="*/ 2977 w 121855"/>
                <a:gd name="connsiteY13" fmla="*/ 189060 h 190777"/>
                <a:gd name="connsiteX14" fmla="*/ 9264 w 121855"/>
                <a:gd name="connsiteY14" fmla="*/ 189060 h 190777"/>
                <a:gd name="connsiteX15" fmla="*/ 12026 w 121855"/>
                <a:gd name="connsiteY15" fmla="*/ 184392 h 190777"/>
                <a:gd name="connsiteX16" fmla="*/ 17836 w 121855"/>
                <a:gd name="connsiteY16" fmla="*/ 182773 h 190777"/>
                <a:gd name="connsiteX17" fmla="*/ 34314 w 121855"/>
                <a:gd name="connsiteY17" fmla="*/ 186678 h 190777"/>
                <a:gd name="connsiteX18" fmla="*/ 65175 w 121855"/>
                <a:gd name="connsiteY18" fmla="*/ 190774 h 190777"/>
                <a:gd name="connsiteX19" fmla="*/ 105466 w 121855"/>
                <a:gd name="connsiteY19" fmla="*/ 175725 h 190777"/>
                <a:gd name="connsiteX20" fmla="*/ 121849 w 121855"/>
                <a:gd name="connsiteY20" fmla="*/ 137625 h 190777"/>
                <a:gd name="connsiteX21" fmla="*/ 106704 w 121855"/>
                <a:gd name="connsiteY21" fmla="*/ 101334 h 190777"/>
                <a:gd name="connsiteX22" fmla="*/ 73748 w 121855"/>
                <a:gd name="connsiteY22" fmla="*/ 79332 h 190777"/>
                <a:gd name="connsiteX23" fmla="*/ 40887 w 121855"/>
                <a:gd name="connsiteY23" fmla="*/ 60282 h 190777"/>
                <a:gd name="connsiteX24" fmla="*/ 26313 w 121855"/>
                <a:gd name="connsiteY24" fmla="*/ 34850 h 190777"/>
                <a:gd name="connsiteX25" fmla="*/ 34695 w 121855"/>
                <a:gd name="connsiteY25" fmla="*/ 16943 h 190777"/>
                <a:gd name="connsiteX26" fmla="*/ 55936 w 121855"/>
                <a:gd name="connsiteY26" fmla="*/ 9228 h 190777"/>
                <a:gd name="connsiteX27" fmla="*/ 87178 w 121855"/>
                <a:gd name="connsiteY27" fmla="*/ 22848 h 190777"/>
                <a:gd name="connsiteX28" fmla="*/ 101561 w 121855"/>
                <a:gd name="connsiteY28" fmla="*/ 55138 h 190777"/>
                <a:gd name="connsiteX29" fmla="*/ 108990 w 121855"/>
                <a:gd name="connsiteY29" fmla="*/ 55138 h 190777"/>
                <a:gd name="connsiteX30" fmla="*/ 105942 w 121855"/>
                <a:gd name="connsiteY30" fmla="*/ 84 h 190777"/>
                <a:gd name="connsiteX31" fmla="*/ 100418 w 121855"/>
                <a:gd name="connsiteY31" fmla="*/ 84 h 190777"/>
                <a:gd name="connsiteX32" fmla="*/ 96417 w 121855"/>
                <a:gd name="connsiteY32" fmla="*/ 5513 h 190777"/>
                <a:gd name="connsiteX33" fmla="*/ 91178 w 121855"/>
                <a:gd name="connsiteY33" fmla="*/ 7037 h 190777"/>
                <a:gd name="connsiteX34" fmla="*/ 78796 w 121855"/>
                <a:gd name="connsiteY34" fmla="*/ 3513 h 1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855" h="190777">
                  <a:moveTo>
                    <a:pt x="78796" y="3513"/>
                  </a:moveTo>
                  <a:cubicBezTo>
                    <a:pt x="70934" y="1232"/>
                    <a:pt x="62789" y="77"/>
                    <a:pt x="54603" y="84"/>
                  </a:cubicBezTo>
                  <a:cubicBezTo>
                    <a:pt x="39525" y="-746"/>
                    <a:pt x="24763" y="4622"/>
                    <a:pt x="13740" y="14943"/>
                  </a:cubicBezTo>
                  <a:cubicBezTo>
                    <a:pt x="4697" y="24227"/>
                    <a:pt x="-244" y="36751"/>
                    <a:pt x="24" y="49709"/>
                  </a:cubicBezTo>
                  <a:cubicBezTo>
                    <a:pt x="-404" y="62957"/>
                    <a:pt x="4867" y="75754"/>
                    <a:pt x="14502" y="84856"/>
                  </a:cubicBezTo>
                  <a:cubicBezTo>
                    <a:pt x="24235" y="93746"/>
                    <a:pt x="35289" y="101072"/>
                    <a:pt x="47268" y="106573"/>
                  </a:cubicBezTo>
                  <a:cubicBezTo>
                    <a:pt x="58809" y="111910"/>
                    <a:pt x="69840" y="118286"/>
                    <a:pt x="80225" y="125623"/>
                  </a:cubicBezTo>
                  <a:cubicBezTo>
                    <a:pt x="89231" y="131356"/>
                    <a:pt x="94935" y="141064"/>
                    <a:pt x="95560" y="151722"/>
                  </a:cubicBezTo>
                  <a:cubicBezTo>
                    <a:pt x="95708" y="160032"/>
                    <a:pt x="92231" y="167994"/>
                    <a:pt x="86035" y="173534"/>
                  </a:cubicBezTo>
                  <a:cubicBezTo>
                    <a:pt x="79043" y="179248"/>
                    <a:pt x="70197" y="182197"/>
                    <a:pt x="61175" y="181821"/>
                  </a:cubicBezTo>
                  <a:cubicBezTo>
                    <a:pt x="47670" y="181817"/>
                    <a:pt x="34918" y="175599"/>
                    <a:pt x="26599" y="164961"/>
                  </a:cubicBezTo>
                  <a:cubicBezTo>
                    <a:pt x="17677" y="153354"/>
                    <a:pt x="11020" y="140170"/>
                    <a:pt x="6978" y="126099"/>
                  </a:cubicBezTo>
                  <a:lnTo>
                    <a:pt x="786" y="126099"/>
                  </a:lnTo>
                  <a:lnTo>
                    <a:pt x="2977" y="189060"/>
                  </a:lnTo>
                  <a:lnTo>
                    <a:pt x="9264" y="189060"/>
                  </a:lnTo>
                  <a:cubicBezTo>
                    <a:pt x="9305" y="187128"/>
                    <a:pt x="10352" y="185358"/>
                    <a:pt x="12026" y="184392"/>
                  </a:cubicBezTo>
                  <a:cubicBezTo>
                    <a:pt x="13771" y="183315"/>
                    <a:pt x="15785" y="182753"/>
                    <a:pt x="17836" y="182773"/>
                  </a:cubicBezTo>
                  <a:cubicBezTo>
                    <a:pt x="23406" y="183724"/>
                    <a:pt x="28910" y="185029"/>
                    <a:pt x="34314" y="186678"/>
                  </a:cubicBezTo>
                  <a:cubicBezTo>
                    <a:pt x="44420" y="189173"/>
                    <a:pt x="54769" y="190546"/>
                    <a:pt x="65175" y="190774"/>
                  </a:cubicBezTo>
                  <a:cubicBezTo>
                    <a:pt x="80007" y="190926"/>
                    <a:pt x="94366" y="185563"/>
                    <a:pt x="105466" y="175725"/>
                  </a:cubicBezTo>
                  <a:cubicBezTo>
                    <a:pt x="116122" y="165950"/>
                    <a:pt x="122085" y="152083"/>
                    <a:pt x="121849" y="137625"/>
                  </a:cubicBezTo>
                  <a:cubicBezTo>
                    <a:pt x="122036" y="123954"/>
                    <a:pt x="116554" y="110816"/>
                    <a:pt x="106704" y="101334"/>
                  </a:cubicBezTo>
                  <a:cubicBezTo>
                    <a:pt x="96914" y="92351"/>
                    <a:pt x="85798" y="84930"/>
                    <a:pt x="73748" y="79332"/>
                  </a:cubicBezTo>
                  <a:cubicBezTo>
                    <a:pt x="62267" y="73937"/>
                    <a:pt x="51273" y="67563"/>
                    <a:pt x="40887" y="60282"/>
                  </a:cubicBezTo>
                  <a:cubicBezTo>
                    <a:pt x="32069" y="54787"/>
                    <a:pt x="26596" y="45236"/>
                    <a:pt x="26313" y="34850"/>
                  </a:cubicBezTo>
                  <a:cubicBezTo>
                    <a:pt x="26405" y="27954"/>
                    <a:pt x="29459" y="21431"/>
                    <a:pt x="34695" y="16943"/>
                  </a:cubicBezTo>
                  <a:cubicBezTo>
                    <a:pt x="40615" y="11897"/>
                    <a:pt x="48158" y="9157"/>
                    <a:pt x="55936" y="9228"/>
                  </a:cubicBezTo>
                  <a:cubicBezTo>
                    <a:pt x="67873" y="8815"/>
                    <a:pt x="79357" y="13821"/>
                    <a:pt x="87178" y="22848"/>
                  </a:cubicBezTo>
                  <a:cubicBezTo>
                    <a:pt x="94553" y="32266"/>
                    <a:pt x="99493" y="43356"/>
                    <a:pt x="101561" y="55138"/>
                  </a:cubicBezTo>
                  <a:lnTo>
                    <a:pt x="108990" y="55138"/>
                  </a:lnTo>
                  <a:lnTo>
                    <a:pt x="105942" y="84"/>
                  </a:lnTo>
                  <a:lnTo>
                    <a:pt x="100418" y="84"/>
                  </a:lnTo>
                  <a:cubicBezTo>
                    <a:pt x="99631" y="2239"/>
                    <a:pt x="98242" y="4123"/>
                    <a:pt x="96417" y="5513"/>
                  </a:cubicBezTo>
                  <a:cubicBezTo>
                    <a:pt x="94857" y="6521"/>
                    <a:pt x="93036" y="7051"/>
                    <a:pt x="91178" y="7037"/>
                  </a:cubicBezTo>
                  <a:cubicBezTo>
                    <a:pt x="86958" y="6218"/>
                    <a:pt x="82815" y="5039"/>
                    <a:pt x="78796" y="3513"/>
                  </a:cubicBezTo>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B117B2E-5D7E-404D-BB23-459E3A74BDEC}"/>
                </a:ext>
              </a:extLst>
            </p:cNvPr>
            <p:cNvSpPr/>
            <p:nvPr/>
          </p:nvSpPr>
          <p:spPr>
            <a:xfrm>
              <a:off x="5955982" y="3935063"/>
              <a:ext cx="193547" cy="277749"/>
            </a:xfrm>
            <a:custGeom>
              <a:avLst/>
              <a:gdLst>
                <a:gd name="connsiteX0" fmla="*/ 61341 w 193547"/>
                <a:gd name="connsiteY0" fmla="*/ 134969 h 277749"/>
                <a:gd name="connsiteX1" fmla="*/ 79724 w 193547"/>
                <a:gd name="connsiteY1" fmla="*/ 120205 h 277749"/>
                <a:gd name="connsiteX2" fmla="*/ 103251 w 193547"/>
                <a:gd name="connsiteY2" fmla="*/ 114109 h 277749"/>
                <a:gd name="connsiteX3" fmla="*/ 129159 w 193547"/>
                <a:gd name="connsiteY3" fmla="*/ 127349 h 277749"/>
                <a:gd name="connsiteX4" fmla="*/ 135827 w 193547"/>
                <a:gd name="connsiteY4" fmla="*/ 154495 h 277749"/>
                <a:gd name="connsiteX5" fmla="*/ 135827 w 193547"/>
                <a:gd name="connsiteY5" fmla="*/ 244031 h 277749"/>
                <a:gd name="connsiteX6" fmla="*/ 130588 w 193547"/>
                <a:gd name="connsiteY6" fmla="*/ 264890 h 277749"/>
                <a:gd name="connsiteX7" fmla="*/ 107823 w 193547"/>
                <a:gd name="connsiteY7" fmla="*/ 271844 h 277749"/>
                <a:gd name="connsiteX8" fmla="*/ 107823 w 193547"/>
                <a:gd name="connsiteY8" fmla="*/ 277559 h 277749"/>
                <a:gd name="connsiteX9" fmla="*/ 193548 w 193547"/>
                <a:gd name="connsiteY9" fmla="*/ 277559 h 277749"/>
                <a:gd name="connsiteX10" fmla="*/ 193548 w 193547"/>
                <a:gd name="connsiteY10" fmla="*/ 271844 h 277749"/>
                <a:gd name="connsiteX11" fmla="*/ 173260 w 193547"/>
                <a:gd name="connsiteY11" fmla="*/ 265176 h 277749"/>
                <a:gd name="connsiteX12" fmla="*/ 168783 w 193547"/>
                <a:gd name="connsiteY12" fmla="*/ 244031 h 277749"/>
                <a:gd name="connsiteX13" fmla="*/ 168783 w 193547"/>
                <a:gd name="connsiteY13" fmla="*/ 144494 h 277749"/>
                <a:gd name="connsiteX14" fmla="*/ 157829 w 193547"/>
                <a:gd name="connsiteY14" fmla="*/ 107251 h 277749"/>
                <a:gd name="connsiteX15" fmla="*/ 121825 w 193547"/>
                <a:gd name="connsiteY15" fmla="*/ 91630 h 277749"/>
                <a:gd name="connsiteX16" fmla="*/ 87154 w 193547"/>
                <a:gd name="connsiteY16" fmla="*/ 101727 h 277749"/>
                <a:gd name="connsiteX17" fmla="*/ 61341 w 193547"/>
                <a:gd name="connsiteY17" fmla="*/ 121920 h 277749"/>
                <a:gd name="connsiteX18" fmla="*/ 61341 w 193547"/>
                <a:gd name="connsiteY18" fmla="*/ 0 h 277749"/>
                <a:gd name="connsiteX19" fmla="*/ 33528 w 193547"/>
                <a:gd name="connsiteY19" fmla="*/ 10477 h 277749"/>
                <a:gd name="connsiteX20" fmla="*/ 1429 w 193547"/>
                <a:gd name="connsiteY20" fmla="*/ 18574 h 277749"/>
                <a:gd name="connsiteX21" fmla="*/ 1429 w 193547"/>
                <a:gd name="connsiteY21" fmla="*/ 24955 h 277749"/>
                <a:gd name="connsiteX22" fmla="*/ 26384 w 193547"/>
                <a:gd name="connsiteY22" fmla="*/ 31909 h 277749"/>
                <a:gd name="connsiteX23" fmla="*/ 28099 w 193547"/>
                <a:gd name="connsiteY23" fmla="*/ 43434 h 277749"/>
                <a:gd name="connsiteX24" fmla="*/ 28099 w 193547"/>
                <a:gd name="connsiteY24" fmla="*/ 243459 h 277749"/>
                <a:gd name="connsiteX25" fmla="*/ 21908 w 193547"/>
                <a:gd name="connsiteY25" fmla="*/ 265843 h 277749"/>
                <a:gd name="connsiteX26" fmla="*/ 0 w 193547"/>
                <a:gd name="connsiteY26" fmla="*/ 272034 h 277749"/>
                <a:gd name="connsiteX27" fmla="*/ 0 w 193547"/>
                <a:gd name="connsiteY27" fmla="*/ 277749 h 277749"/>
                <a:gd name="connsiteX28" fmla="*/ 87821 w 193547"/>
                <a:gd name="connsiteY28" fmla="*/ 277749 h 277749"/>
                <a:gd name="connsiteX29" fmla="*/ 87821 w 193547"/>
                <a:gd name="connsiteY29" fmla="*/ 272034 h 277749"/>
                <a:gd name="connsiteX30" fmla="*/ 67056 w 193547"/>
                <a:gd name="connsiteY30" fmla="*/ 265843 h 277749"/>
                <a:gd name="connsiteX31" fmla="*/ 61436 w 193547"/>
                <a:gd name="connsiteY31" fmla="*/ 243459 h 27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547" h="277749">
                  <a:moveTo>
                    <a:pt x="61341" y="134969"/>
                  </a:moveTo>
                  <a:cubicBezTo>
                    <a:pt x="66785" y="129253"/>
                    <a:pt x="72967" y="124287"/>
                    <a:pt x="79724" y="120205"/>
                  </a:cubicBezTo>
                  <a:cubicBezTo>
                    <a:pt x="86907" y="116173"/>
                    <a:pt x="95014" y="114073"/>
                    <a:pt x="103251" y="114109"/>
                  </a:cubicBezTo>
                  <a:cubicBezTo>
                    <a:pt x="113655" y="113467"/>
                    <a:pt x="123585" y="118541"/>
                    <a:pt x="129159" y="127349"/>
                  </a:cubicBezTo>
                  <a:cubicBezTo>
                    <a:pt x="133850" y="135607"/>
                    <a:pt x="136158" y="145004"/>
                    <a:pt x="135827" y="154495"/>
                  </a:cubicBezTo>
                  <a:lnTo>
                    <a:pt x="135827" y="244031"/>
                  </a:lnTo>
                  <a:cubicBezTo>
                    <a:pt x="136588" y="251383"/>
                    <a:pt x="134733" y="258769"/>
                    <a:pt x="130588" y="264890"/>
                  </a:cubicBezTo>
                  <a:cubicBezTo>
                    <a:pt x="124372" y="270409"/>
                    <a:pt x="116061" y="272947"/>
                    <a:pt x="107823" y="271844"/>
                  </a:cubicBezTo>
                  <a:lnTo>
                    <a:pt x="107823" y="277559"/>
                  </a:lnTo>
                  <a:lnTo>
                    <a:pt x="193548" y="277559"/>
                  </a:lnTo>
                  <a:lnTo>
                    <a:pt x="193548" y="271844"/>
                  </a:lnTo>
                  <a:cubicBezTo>
                    <a:pt x="186119" y="272873"/>
                    <a:pt x="178630" y="270412"/>
                    <a:pt x="173260" y="265176"/>
                  </a:cubicBezTo>
                  <a:cubicBezTo>
                    <a:pt x="169546" y="258787"/>
                    <a:pt x="167977" y="251376"/>
                    <a:pt x="168783" y="244031"/>
                  </a:cubicBezTo>
                  <a:lnTo>
                    <a:pt x="168783" y="144494"/>
                  </a:lnTo>
                  <a:cubicBezTo>
                    <a:pt x="169352" y="131210"/>
                    <a:pt x="165500" y="118112"/>
                    <a:pt x="157829" y="107251"/>
                  </a:cubicBezTo>
                  <a:cubicBezTo>
                    <a:pt x="148999" y="96610"/>
                    <a:pt x="135629" y="90809"/>
                    <a:pt x="121825" y="91630"/>
                  </a:cubicBezTo>
                  <a:cubicBezTo>
                    <a:pt x="109569" y="91810"/>
                    <a:pt x="97590" y="95299"/>
                    <a:pt x="87154" y="101727"/>
                  </a:cubicBezTo>
                  <a:cubicBezTo>
                    <a:pt x="77783" y="107416"/>
                    <a:pt x="69119" y="114194"/>
                    <a:pt x="61341" y="121920"/>
                  </a:cubicBezTo>
                  <a:lnTo>
                    <a:pt x="61341" y="0"/>
                  </a:lnTo>
                  <a:cubicBezTo>
                    <a:pt x="53626" y="3334"/>
                    <a:pt x="44387" y="6763"/>
                    <a:pt x="33528" y="10477"/>
                  </a:cubicBezTo>
                  <a:cubicBezTo>
                    <a:pt x="23057" y="14012"/>
                    <a:pt x="12324" y="16719"/>
                    <a:pt x="1429" y="18574"/>
                  </a:cubicBezTo>
                  <a:lnTo>
                    <a:pt x="1429" y="24955"/>
                  </a:lnTo>
                  <a:cubicBezTo>
                    <a:pt x="16097" y="24955"/>
                    <a:pt x="24384" y="27623"/>
                    <a:pt x="26384" y="31909"/>
                  </a:cubicBezTo>
                  <a:cubicBezTo>
                    <a:pt x="28276" y="35435"/>
                    <a:pt x="28882" y="39510"/>
                    <a:pt x="28099" y="43434"/>
                  </a:cubicBezTo>
                  <a:lnTo>
                    <a:pt x="28099" y="243459"/>
                  </a:lnTo>
                  <a:cubicBezTo>
                    <a:pt x="29008" y="251440"/>
                    <a:pt x="26789" y="259463"/>
                    <a:pt x="21908" y="265843"/>
                  </a:cubicBezTo>
                  <a:cubicBezTo>
                    <a:pt x="15736" y="270771"/>
                    <a:pt x="7838" y="273003"/>
                    <a:pt x="0" y="272034"/>
                  </a:cubicBezTo>
                  <a:lnTo>
                    <a:pt x="0" y="277749"/>
                  </a:lnTo>
                  <a:lnTo>
                    <a:pt x="87821" y="277749"/>
                  </a:lnTo>
                  <a:lnTo>
                    <a:pt x="87821" y="272034"/>
                  </a:lnTo>
                  <a:cubicBezTo>
                    <a:pt x="80332" y="273039"/>
                    <a:pt x="72772" y="270785"/>
                    <a:pt x="67056" y="265843"/>
                  </a:cubicBezTo>
                  <a:cubicBezTo>
                    <a:pt x="62562" y="259296"/>
                    <a:pt x="60568" y="251353"/>
                    <a:pt x="61436" y="243459"/>
                  </a:cubicBezTo>
                  <a:close/>
                </a:path>
              </a:pathLst>
            </a:custGeom>
            <a:grpFill/>
            <a:ln w="9525"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FFA90ABE-60A4-4648-9C52-4EF933F9476C}"/>
                </a:ext>
              </a:extLst>
            </p:cNvPr>
            <p:cNvSpPr/>
            <p:nvPr/>
          </p:nvSpPr>
          <p:spPr>
            <a:xfrm>
              <a:off x="6172390" y="3947350"/>
              <a:ext cx="276987" cy="264890"/>
            </a:xfrm>
            <a:custGeom>
              <a:avLst/>
              <a:gdLst>
                <a:gd name="connsiteX0" fmla="*/ 22669 w 276987"/>
                <a:gd name="connsiteY0" fmla="*/ 55626 h 264890"/>
                <a:gd name="connsiteX1" fmla="*/ 138113 w 276987"/>
                <a:gd name="connsiteY1" fmla="*/ 264890 h 264890"/>
                <a:gd name="connsiteX2" fmla="*/ 254317 w 276987"/>
                <a:gd name="connsiteY2" fmla="*/ 56007 h 264890"/>
                <a:gd name="connsiteX3" fmla="*/ 254317 w 276987"/>
                <a:gd name="connsiteY3" fmla="*/ 264890 h 264890"/>
                <a:gd name="connsiteX4" fmla="*/ 276987 w 276987"/>
                <a:gd name="connsiteY4" fmla="*/ 264890 h 264890"/>
                <a:gd name="connsiteX5" fmla="*/ 276987 w 276987"/>
                <a:gd name="connsiteY5" fmla="*/ 0 h 264890"/>
                <a:gd name="connsiteX6" fmla="*/ 259080 w 276987"/>
                <a:gd name="connsiteY6" fmla="*/ 0 h 264890"/>
                <a:gd name="connsiteX7" fmla="*/ 138113 w 276987"/>
                <a:gd name="connsiteY7" fmla="*/ 218408 h 264890"/>
                <a:gd name="connsiteX8" fmla="*/ 18288 w 276987"/>
                <a:gd name="connsiteY8" fmla="*/ 0 h 264890"/>
                <a:gd name="connsiteX9" fmla="*/ 0 w 276987"/>
                <a:gd name="connsiteY9" fmla="*/ 0 h 264890"/>
                <a:gd name="connsiteX10" fmla="*/ 0 w 276987"/>
                <a:gd name="connsiteY10" fmla="*/ 264890 h 264890"/>
                <a:gd name="connsiteX11" fmla="*/ 22669 w 276987"/>
                <a:gd name="connsiteY11" fmla="*/ 264890 h 264890"/>
                <a:gd name="connsiteX12" fmla="*/ 22669 w 276987"/>
                <a:gd name="connsiteY12" fmla="*/ 55626 h 2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987" h="264890">
                  <a:moveTo>
                    <a:pt x="22669" y="55626"/>
                  </a:moveTo>
                  <a:lnTo>
                    <a:pt x="138113" y="264890"/>
                  </a:lnTo>
                  <a:lnTo>
                    <a:pt x="254317" y="56007"/>
                  </a:lnTo>
                  <a:lnTo>
                    <a:pt x="254317" y="264890"/>
                  </a:lnTo>
                  <a:lnTo>
                    <a:pt x="276987" y="264890"/>
                  </a:lnTo>
                  <a:lnTo>
                    <a:pt x="276987" y="0"/>
                  </a:lnTo>
                  <a:lnTo>
                    <a:pt x="259080" y="0"/>
                  </a:lnTo>
                  <a:lnTo>
                    <a:pt x="138113" y="218408"/>
                  </a:lnTo>
                  <a:lnTo>
                    <a:pt x="18288" y="0"/>
                  </a:lnTo>
                  <a:lnTo>
                    <a:pt x="0" y="0"/>
                  </a:lnTo>
                  <a:lnTo>
                    <a:pt x="0" y="264890"/>
                  </a:lnTo>
                  <a:lnTo>
                    <a:pt x="22669" y="264890"/>
                  </a:lnTo>
                  <a:lnTo>
                    <a:pt x="22669" y="55626"/>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2D4BC06-2A2A-43DC-8037-5AE84B1659DB}"/>
                </a:ext>
              </a:extLst>
            </p:cNvPr>
            <p:cNvSpPr/>
            <p:nvPr/>
          </p:nvSpPr>
          <p:spPr>
            <a:xfrm>
              <a:off x="6475380" y="4026693"/>
              <a:ext cx="179260" cy="188978"/>
            </a:xfrm>
            <a:custGeom>
              <a:avLst/>
              <a:gdLst>
                <a:gd name="connsiteX0" fmla="*/ 157353 w 179260"/>
                <a:gd name="connsiteY0" fmla="*/ 83916 h 188978"/>
                <a:gd name="connsiteX1" fmla="*/ 22003 w 179260"/>
                <a:gd name="connsiteY1" fmla="*/ 83916 h 188978"/>
                <a:gd name="connsiteX2" fmla="*/ 32575 w 179260"/>
                <a:gd name="connsiteY2" fmla="*/ 49340 h 188978"/>
                <a:gd name="connsiteX3" fmla="*/ 88963 w 179260"/>
                <a:gd name="connsiteY3" fmla="*/ 18384 h 188978"/>
                <a:gd name="connsiteX4" fmla="*/ 146113 w 179260"/>
                <a:gd name="connsiteY4" fmla="*/ 48578 h 188978"/>
                <a:gd name="connsiteX5" fmla="*/ 156781 w 179260"/>
                <a:gd name="connsiteY5" fmla="*/ 83916 h 188978"/>
                <a:gd name="connsiteX6" fmla="*/ 178689 w 179260"/>
                <a:gd name="connsiteY6" fmla="*/ 89822 h 188978"/>
                <a:gd name="connsiteX7" fmla="*/ 91354 w 179260"/>
                <a:gd name="connsiteY7" fmla="*/ 9 h 188978"/>
                <a:gd name="connsiteX8" fmla="*/ 89725 w 179260"/>
                <a:gd name="connsiteY8" fmla="*/ 1 h 188978"/>
                <a:gd name="connsiteX9" fmla="*/ 0 w 179260"/>
                <a:gd name="connsiteY9" fmla="*/ 95251 h 188978"/>
                <a:gd name="connsiteX10" fmla="*/ 89725 w 179260"/>
                <a:gd name="connsiteY10" fmla="*/ 188977 h 188978"/>
                <a:gd name="connsiteX11" fmla="*/ 166878 w 179260"/>
                <a:gd name="connsiteY11" fmla="*/ 142876 h 188978"/>
                <a:gd name="connsiteX12" fmla="*/ 150590 w 179260"/>
                <a:gd name="connsiteY12" fmla="*/ 134113 h 188978"/>
                <a:gd name="connsiteX13" fmla="*/ 89059 w 179260"/>
                <a:gd name="connsiteY13" fmla="*/ 169832 h 188978"/>
                <a:gd name="connsiteX14" fmla="*/ 33909 w 179260"/>
                <a:gd name="connsiteY14" fmla="*/ 140495 h 188978"/>
                <a:gd name="connsiteX15" fmla="*/ 21241 w 179260"/>
                <a:gd name="connsiteY15" fmla="*/ 102395 h 188978"/>
                <a:gd name="connsiteX16" fmla="*/ 178403 w 179260"/>
                <a:gd name="connsiteY16" fmla="*/ 102395 h 188978"/>
                <a:gd name="connsiteX17" fmla="*/ 179260 w 179260"/>
                <a:gd name="connsiteY17" fmla="*/ 89631 h 18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260" h="188978">
                  <a:moveTo>
                    <a:pt x="157353" y="83916"/>
                  </a:moveTo>
                  <a:lnTo>
                    <a:pt x="22003" y="83916"/>
                  </a:lnTo>
                  <a:cubicBezTo>
                    <a:pt x="22649" y="71700"/>
                    <a:pt x="26279" y="59829"/>
                    <a:pt x="32575" y="49340"/>
                  </a:cubicBezTo>
                  <a:cubicBezTo>
                    <a:pt x="44571" y="29772"/>
                    <a:pt x="66014" y="18000"/>
                    <a:pt x="88963" y="18384"/>
                  </a:cubicBezTo>
                  <a:cubicBezTo>
                    <a:pt x="111810" y="18478"/>
                    <a:pt x="133161" y="29758"/>
                    <a:pt x="146113" y="48578"/>
                  </a:cubicBezTo>
                  <a:cubicBezTo>
                    <a:pt x="152924" y="59119"/>
                    <a:pt x="156622" y="71368"/>
                    <a:pt x="156781" y="83916"/>
                  </a:cubicBezTo>
                  <a:moveTo>
                    <a:pt x="178689" y="89822"/>
                  </a:moveTo>
                  <a:cubicBezTo>
                    <a:pt x="179373" y="40904"/>
                    <a:pt x="140272" y="693"/>
                    <a:pt x="91354" y="9"/>
                  </a:cubicBezTo>
                  <a:cubicBezTo>
                    <a:pt x="90811" y="1"/>
                    <a:pt x="90268" y="-2"/>
                    <a:pt x="89725" y="1"/>
                  </a:cubicBezTo>
                  <a:cubicBezTo>
                    <a:pt x="37338" y="1"/>
                    <a:pt x="0" y="39720"/>
                    <a:pt x="0" y="95251"/>
                  </a:cubicBezTo>
                  <a:cubicBezTo>
                    <a:pt x="0" y="150782"/>
                    <a:pt x="37338" y="188977"/>
                    <a:pt x="89725" y="188977"/>
                  </a:cubicBezTo>
                  <a:cubicBezTo>
                    <a:pt x="122024" y="189185"/>
                    <a:pt x="151758" y="171417"/>
                    <a:pt x="166878" y="142876"/>
                  </a:cubicBezTo>
                  <a:lnTo>
                    <a:pt x="150590" y="134113"/>
                  </a:lnTo>
                  <a:cubicBezTo>
                    <a:pt x="137763" y="155986"/>
                    <a:pt x="114414" y="169540"/>
                    <a:pt x="89059" y="169832"/>
                  </a:cubicBezTo>
                  <a:cubicBezTo>
                    <a:pt x="66948" y="169802"/>
                    <a:pt x="46291" y="158813"/>
                    <a:pt x="33909" y="140495"/>
                  </a:cubicBezTo>
                  <a:cubicBezTo>
                    <a:pt x="26006" y="129330"/>
                    <a:pt x="21597" y="116069"/>
                    <a:pt x="21241" y="102395"/>
                  </a:cubicBezTo>
                  <a:lnTo>
                    <a:pt x="178403" y="102395"/>
                  </a:lnTo>
                  <a:cubicBezTo>
                    <a:pt x="178403" y="96775"/>
                    <a:pt x="179260" y="92012"/>
                    <a:pt x="179260" y="89631"/>
                  </a:cubicBezTo>
                </a:path>
              </a:pathLst>
            </a:custGeom>
            <a:grp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F6C241F-11FF-44A0-B30B-83CC8E2E34B6}"/>
                </a:ext>
              </a:extLst>
            </p:cNvPr>
            <p:cNvSpPr/>
            <p:nvPr/>
          </p:nvSpPr>
          <p:spPr>
            <a:xfrm>
              <a:off x="6663785" y="3968020"/>
              <a:ext cx="86963" cy="244220"/>
            </a:xfrm>
            <a:custGeom>
              <a:avLst/>
              <a:gdLst>
                <a:gd name="connsiteX0" fmla="*/ 52864 w 86963"/>
                <a:gd name="connsiteY0" fmla="*/ 80201 h 244220"/>
                <a:gd name="connsiteX1" fmla="*/ 86582 w 86963"/>
                <a:gd name="connsiteY1" fmla="*/ 80201 h 244220"/>
                <a:gd name="connsiteX2" fmla="*/ 86582 w 86963"/>
                <a:gd name="connsiteY2" fmla="*/ 61151 h 244220"/>
                <a:gd name="connsiteX3" fmla="*/ 52864 w 86963"/>
                <a:gd name="connsiteY3" fmla="*/ 61151 h 244220"/>
                <a:gd name="connsiteX4" fmla="*/ 52864 w 86963"/>
                <a:gd name="connsiteY4" fmla="*/ 0 h 244220"/>
                <a:gd name="connsiteX5" fmla="*/ 33052 w 86963"/>
                <a:gd name="connsiteY5" fmla="*/ 0 h 244220"/>
                <a:gd name="connsiteX6" fmla="*/ 33052 w 86963"/>
                <a:gd name="connsiteY6" fmla="*/ 61532 h 244220"/>
                <a:gd name="connsiteX7" fmla="*/ 0 w 86963"/>
                <a:gd name="connsiteY7" fmla="*/ 61532 h 244220"/>
                <a:gd name="connsiteX8" fmla="*/ 0 w 86963"/>
                <a:gd name="connsiteY8" fmla="*/ 80582 h 244220"/>
                <a:gd name="connsiteX9" fmla="*/ 33052 w 86963"/>
                <a:gd name="connsiteY9" fmla="*/ 80582 h 244220"/>
                <a:gd name="connsiteX10" fmla="*/ 33052 w 86963"/>
                <a:gd name="connsiteY10" fmla="*/ 219170 h 244220"/>
                <a:gd name="connsiteX11" fmla="*/ 61627 w 86963"/>
                <a:gd name="connsiteY11" fmla="*/ 244221 h 244220"/>
                <a:gd name="connsiteX12" fmla="*/ 86963 w 86963"/>
                <a:gd name="connsiteY12" fmla="*/ 244221 h 244220"/>
                <a:gd name="connsiteX13" fmla="*/ 86963 w 86963"/>
                <a:gd name="connsiteY13" fmla="*/ 226314 h 244220"/>
                <a:gd name="connsiteX14" fmla="*/ 66389 w 86963"/>
                <a:gd name="connsiteY14" fmla="*/ 226314 h 244220"/>
                <a:gd name="connsiteX15" fmla="*/ 53245 w 86963"/>
                <a:gd name="connsiteY15" fmla="*/ 215646 h 2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63" h="244220">
                  <a:moveTo>
                    <a:pt x="52864" y="80201"/>
                  </a:moveTo>
                  <a:lnTo>
                    <a:pt x="86582" y="80201"/>
                  </a:lnTo>
                  <a:lnTo>
                    <a:pt x="86582" y="61151"/>
                  </a:lnTo>
                  <a:lnTo>
                    <a:pt x="52864" y="61151"/>
                  </a:lnTo>
                  <a:lnTo>
                    <a:pt x="52864" y="0"/>
                  </a:lnTo>
                  <a:lnTo>
                    <a:pt x="33052" y="0"/>
                  </a:lnTo>
                  <a:lnTo>
                    <a:pt x="33052" y="61532"/>
                  </a:lnTo>
                  <a:lnTo>
                    <a:pt x="0" y="61532"/>
                  </a:lnTo>
                  <a:lnTo>
                    <a:pt x="0" y="80582"/>
                  </a:lnTo>
                  <a:lnTo>
                    <a:pt x="33052" y="80582"/>
                  </a:lnTo>
                  <a:lnTo>
                    <a:pt x="33052" y="219170"/>
                  </a:lnTo>
                  <a:cubicBezTo>
                    <a:pt x="33052" y="237077"/>
                    <a:pt x="40958" y="244221"/>
                    <a:pt x="61627" y="244221"/>
                  </a:cubicBezTo>
                  <a:lnTo>
                    <a:pt x="86963" y="244221"/>
                  </a:lnTo>
                  <a:lnTo>
                    <a:pt x="86963" y="226314"/>
                  </a:lnTo>
                  <a:lnTo>
                    <a:pt x="66389" y="226314"/>
                  </a:lnTo>
                  <a:cubicBezTo>
                    <a:pt x="55626" y="226314"/>
                    <a:pt x="53626" y="224695"/>
                    <a:pt x="53245" y="215646"/>
                  </a:cubicBezTo>
                  <a:close/>
                </a:path>
              </a:pathLst>
            </a:custGeom>
            <a:grp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ACD651E-8BBF-4FC1-99EB-317D60FAA356}"/>
                </a:ext>
              </a:extLst>
            </p:cNvPr>
            <p:cNvSpPr/>
            <p:nvPr/>
          </p:nvSpPr>
          <p:spPr>
            <a:xfrm>
              <a:off x="6762368" y="4026677"/>
              <a:ext cx="172307" cy="188992"/>
            </a:xfrm>
            <a:custGeom>
              <a:avLst/>
              <a:gdLst>
                <a:gd name="connsiteX0" fmla="*/ 153257 w 172307"/>
                <a:gd name="connsiteY0" fmla="*/ 91456 h 188992"/>
                <a:gd name="connsiteX1" fmla="*/ 84582 w 172307"/>
                <a:gd name="connsiteY1" fmla="*/ 170038 h 188992"/>
                <a:gd name="connsiteX2" fmla="*/ 20669 w 172307"/>
                <a:gd name="connsiteY2" fmla="*/ 95457 h 188992"/>
                <a:gd name="connsiteX3" fmla="*/ 36957 w 172307"/>
                <a:gd name="connsiteY3" fmla="*/ 41831 h 188992"/>
                <a:gd name="connsiteX4" fmla="*/ 85725 w 172307"/>
                <a:gd name="connsiteY4" fmla="*/ 18400 h 188992"/>
                <a:gd name="connsiteX5" fmla="*/ 153257 w 172307"/>
                <a:gd name="connsiteY5" fmla="*/ 91456 h 188992"/>
                <a:gd name="connsiteX6" fmla="*/ 172307 w 172307"/>
                <a:gd name="connsiteY6" fmla="*/ 185563 h 188992"/>
                <a:gd name="connsiteX7" fmla="*/ 172307 w 172307"/>
                <a:gd name="connsiteY7" fmla="*/ 2874 h 188992"/>
                <a:gd name="connsiteX8" fmla="*/ 152495 w 172307"/>
                <a:gd name="connsiteY8" fmla="*/ 2874 h 188992"/>
                <a:gd name="connsiteX9" fmla="*/ 152495 w 172307"/>
                <a:gd name="connsiteY9" fmla="*/ 36688 h 188992"/>
                <a:gd name="connsiteX10" fmla="*/ 84201 w 172307"/>
                <a:gd name="connsiteY10" fmla="*/ 16 h 188992"/>
                <a:gd name="connsiteX11" fmla="*/ 0 w 172307"/>
                <a:gd name="connsiteY11" fmla="*/ 94504 h 188992"/>
                <a:gd name="connsiteX12" fmla="*/ 84582 w 172307"/>
                <a:gd name="connsiteY12" fmla="*/ 188992 h 188992"/>
                <a:gd name="connsiteX13" fmla="*/ 152876 w 172307"/>
                <a:gd name="connsiteY13" fmla="*/ 145368 h 188992"/>
                <a:gd name="connsiteX14" fmla="*/ 152876 w 172307"/>
                <a:gd name="connsiteY14" fmla="*/ 185849 h 18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307" h="188992">
                  <a:moveTo>
                    <a:pt x="153257" y="91456"/>
                  </a:moveTo>
                  <a:cubicBezTo>
                    <a:pt x="153257" y="134700"/>
                    <a:pt x="122682" y="170038"/>
                    <a:pt x="84582" y="170038"/>
                  </a:cubicBezTo>
                  <a:cubicBezTo>
                    <a:pt x="48006" y="170038"/>
                    <a:pt x="20669" y="138319"/>
                    <a:pt x="20669" y="95457"/>
                  </a:cubicBezTo>
                  <a:cubicBezTo>
                    <a:pt x="20428" y="76328"/>
                    <a:pt x="26118" y="57594"/>
                    <a:pt x="36957" y="41831"/>
                  </a:cubicBezTo>
                  <a:cubicBezTo>
                    <a:pt x="47976" y="26006"/>
                    <a:pt x="66484" y="17113"/>
                    <a:pt x="85725" y="18400"/>
                  </a:cubicBezTo>
                  <a:cubicBezTo>
                    <a:pt x="125825" y="18400"/>
                    <a:pt x="153257" y="48118"/>
                    <a:pt x="153257" y="91456"/>
                  </a:cubicBezTo>
                  <a:moveTo>
                    <a:pt x="172307" y="185563"/>
                  </a:moveTo>
                  <a:lnTo>
                    <a:pt x="172307" y="2874"/>
                  </a:lnTo>
                  <a:lnTo>
                    <a:pt x="152495" y="2874"/>
                  </a:lnTo>
                  <a:lnTo>
                    <a:pt x="152495" y="36688"/>
                  </a:lnTo>
                  <a:cubicBezTo>
                    <a:pt x="137710" y="13362"/>
                    <a:pt x="111812" y="-544"/>
                    <a:pt x="84201" y="16"/>
                  </a:cubicBezTo>
                  <a:cubicBezTo>
                    <a:pt x="34957" y="16"/>
                    <a:pt x="0" y="39355"/>
                    <a:pt x="0" y="94504"/>
                  </a:cubicBezTo>
                  <a:cubicBezTo>
                    <a:pt x="0" y="149654"/>
                    <a:pt x="35338" y="188992"/>
                    <a:pt x="84582" y="188992"/>
                  </a:cubicBezTo>
                  <a:cubicBezTo>
                    <a:pt x="113157" y="188992"/>
                    <a:pt x="134588" y="175086"/>
                    <a:pt x="152876" y="145368"/>
                  </a:cubicBezTo>
                  <a:lnTo>
                    <a:pt x="152876" y="185849"/>
                  </a:lnTo>
                  <a:close/>
                </a:path>
              </a:pathLst>
            </a:custGeom>
            <a:grp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FE57D5B-6FCE-4F6B-AFEB-F9345A7D6F1F}"/>
                </a:ext>
              </a:extLst>
            </p:cNvPr>
            <p:cNvSpPr/>
            <p:nvPr/>
          </p:nvSpPr>
          <p:spPr>
            <a:xfrm>
              <a:off x="6978776" y="3947350"/>
              <a:ext cx="19812" cy="264795"/>
            </a:xfrm>
            <a:custGeom>
              <a:avLst/>
              <a:gdLst>
                <a:gd name="connsiteX0" fmla="*/ 0 w 19812"/>
                <a:gd name="connsiteY0" fmla="*/ 0 h 264795"/>
                <a:gd name="connsiteX1" fmla="*/ 19812 w 19812"/>
                <a:gd name="connsiteY1" fmla="*/ 0 h 264795"/>
                <a:gd name="connsiteX2" fmla="*/ 19812 w 19812"/>
                <a:gd name="connsiteY2" fmla="*/ 264795 h 264795"/>
                <a:gd name="connsiteX3" fmla="*/ 0 w 19812"/>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19812" h="264795">
                  <a:moveTo>
                    <a:pt x="0" y="0"/>
                  </a:moveTo>
                  <a:lnTo>
                    <a:pt x="19812" y="0"/>
                  </a:lnTo>
                  <a:lnTo>
                    <a:pt x="19812" y="264795"/>
                  </a:lnTo>
                  <a:lnTo>
                    <a:pt x="0" y="264795"/>
                  </a:lnTo>
                  <a:close/>
                </a:path>
              </a:pathLst>
            </a:custGeom>
            <a:grp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2A362F04-6CC3-4088-AF74-1B03AC83AF16}"/>
                </a:ext>
              </a:extLst>
            </p:cNvPr>
            <p:cNvSpPr/>
            <p:nvPr/>
          </p:nvSpPr>
          <p:spPr>
            <a:xfrm>
              <a:off x="7028782" y="4026694"/>
              <a:ext cx="127825" cy="189356"/>
            </a:xfrm>
            <a:custGeom>
              <a:avLst/>
              <a:gdLst>
                <a:gd name="connsiteX0" fmla="*/ 126206 w 127825"/>
                <a:gd name="connsiteY0" fmla="*/ 50959 h 189356"/>
                <a:gd name="connsiteX1" fmla="*/ 65056 w 127825"/>
                <a:gd name="connsiteY1" fmla="*/ 0 h 189356"/>
                <a:gd name="connsiteX2" fmla="*/ 3905 w 127825"/>
                <a:gd name="connsiteY2" fmla="*/ 50006 h 189356"/>
                <a:gd name="connsiteX3" fmla="*/ 19431 w 127825"/>
                <a:gd name="connsiteY3" fmla="*/ 84582 h 189356"/>
                <a:gd name="connsiteX4" fmla="*/ 61532 w 127825"/>
                <a:gd name="connsiteY4" fmla="*/ 103632 h 189356"/>
                <a:gd name="connsiteX5" fmla="*/ 107156 w 127825"/>
                <a:gd name="connsiteY5" fmla="*/ 139732 h 189356"/>
                <a:gd name="connsiteX6" fmla="*/ 66294 w 127825"/>
                <a:gd name="connsiteY6" fmla="*/ 171545 h 189356"/>
                <a:gd name="connsiteX7" fmla="*/ 20193 w 127825"/>
                <a:gd name="connsiteY7" fmla="*/ 135350 h 189356"/>
                <a:gd name="connsiteX8" fmla="*/ 0 w 127825"/>
                <a:gd name="connsiteY8" fmla="*/ 135350 h 189356"/>
                <a:gd name="connsiteX9" fmla="*/ 65437 w 127825"/>
                <a:gd name="connsiteY9" fmla="*/ 189357 h 189356"/>
                <a:gd name="connsiteX10" fmla="*/ 127826 w 127825"/>
                <a:gd name="connsiteY10" fmla="*/ 139732 h 189356"/>
                <a:gd name="connsiteX11" fmla="*/ 113538 w 127825"/>
                <a:gd name="connsiteY11" fmla="*/ 104775 h 189356"/>
                <a:gd name="connsiteX12" fmla="*/ 67818 w 127825"/>
                <a:gd name="connsiteY12" fmla="*/ 83725 h 189356"/>
                <a:gd name="connsiteX13" fmla="*/ 24575 w 127825"/>
                <a:gd name="connsiteY13" fmla="*/ 48863 h 189356"/>
                <a:gd name="connsiteX14" fmla="*/ 64675 w 127825"/>
                <a:gd name="connsiteY14" fmla="*/ 18288 h 189356"/>
                <a:gd name="connsiteX15" fmla="*/ 105537 w 127825"/>
                <a:gd name="connsiteY15" fmla="*/ 51244 h 18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825" h="189356">
                  <a:moveTo>
                    <a:pt x="126206" y="50959"/>
                  </a:moveTo>
                  <a:cubicBezTo>
                    <a:pt x="124587" y="19050"/>
                    <a:pt x="102013" y="0"/>
                    <a:pt x="65056" y="0"/>
                  </a:cubicBezTo>
                  <a:cubicBezTo>
                    <a:pt x="28099" y="0"/>
                    <a:pt x="3905" y="20288"/>
                    <a:pt x="3905" y="50006"/>
                  </a:cubicBezTo>
                  <a:cubicBezTo>
                    <a:pt x="3993" y="63201"/>
                    <a:pt x="9628" y="75750"/>
                    <a:pt x="19431" y="84582"/>
                  </a:cubicBezTo>
                  <a:cubicBezTo>
                    <a:pt x="31546" y="94522"/>
                    <a:pt x="46068" y="101092"/>
                    <a:pt x="61532" y="103632"/>
                  </a:cubicBezTo>
                  <a:cubicBezTo>
                    <a:pt x="94869" y="111538"/>
                    <a:pt x="107156" y="121444"/>
                    <a:pt x="107156" y="139732"/>
                  </a:cubicBezTo>
                  <a:cubicBezTo>
                    <a:pt x="107156" y="158020"/>
                    <a:pt x="90869" y="171545"/>
                    <a:pt x="66294" y="171545"/>
                  </a:cubicBezTo>
                  <a:cubicBezTo>
                    <a:pt x="38862" y="171545"/>
                    <a:pt x="21812" y="158020"/>
                    <a:pt x="20193" y="135350"/>
                  </a:cubicBezTo>
                  <a:lnTo>
                    <a:pt x="0" y="135350"/>
                  </a:lnTo>
                  <a:cubicBezTo>
                    <a:pt x="3905" y="171545"/>
                    <a:pt x="25813" y="189357"/>
                    <a:pt x="65437" y="189357"/>
                  </a:cubicBezTo>
                  <a:cubicBezTo>
                    <a:pt x="103537" y="189357"/>
                    <a:pt x="127826" y="169545"/>
                    <a:pt x="127826" y="139732"/>
                  </a:cubicBezTo>
                  <a:cubicBezTo>
                    <a:pt x="127725" y="126678"/>
                    <a:pt x="122610" y="114162"/>
                    <a:pt x="113538" y="104775"/>
                  </a:cubicBezTo>
                  <a:cubicBezTo>
                    <a:pt x="104013" y="95250"/>
                    <a:pt x="92488" y="89726"/>
                    <a:pt x="67818" y="83725"/>
                  </a:cubicBezTo>
                  <a:cubicBezTo>
                    <a:pt x="34100" y="75438"/>
                    <a:pt x="24575" y="67913"/>
                    <a:pt x="24575" y="48863"/>
                  </a:cubicBezTo>
                  <a:cubicBezTo>
                    <a:pt x="24575" y="29813"/>
                    <a:pt x="40100" y="18288"/>
                    <a:pt x="64675" y="18288"/>
                  </a:cubicBezTo>
                  <a:cubicBezTo>
                    <a:pt x="89249" y="18288"/>
                    <a:pt x="105537" y="30194"/>
                    <a:pt x="105537" y="51244"/>
                  </a:cubicBezTo>
                  <a:close/>
                </a:path>
              </a:pathLst>
            </a:custGeom>
            <a:grpFill/>
            <a:ln w="9525" cap="flat">
              <a:noFill/>
              <a:prstDash val="solid"/>
              <a:miter/>
            </a:ln>
          </p:spPr>
          <p:txBody>
            <a:bodyPr rtlCol="0" anchor="ctr"/>
            <a:lstStyle/>
            <a:p>
              <a:endParaRPr lang="en-GB"/>
            </a:p>
          </p:txBody>
        </p:sp>
      </p:grpSp>
      <p:sp>
        <p:nvSpPr>
          <p:cNvPr id="50" name="TextBox 49">
            <a:extLst>
              <a:ext uri="{FF2B5EF4-FFF2-40B4-BE49-F238E27FC236}">
                <a16:creationId xmlns:a16="http://schemas.microsoft.com/office/drawing/2014/main" id="{83532238-1C67-4D5C-B282-DF6B653B8462}"/>
              </a:ext>
            </a:extLst>
          </p:cNvPr>
          <p:cNvSpPr txBox="1"/>
          <p:nvPr/>
        </p:nvSpPr>
        <p:spPr>
          <a:xfrm>
            <a:off x="-3236" y="160565"/>
            <a:ext cx="5217852" cy="7340471"/>
          </a:xfrm>
          <a:prstGeom prst="rect">
            <a:avLst/>
          </a:prstGeom>
          <a:noFill/>
        </p:spPr>
        <p:txBody>
          <a:bodyPr wrap="square" rtlCol="0">
            <a:spAutoFit/>
          </a:bodyPr>
          <a:lstStyle/>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endParaRPr lang="en-GB" sz="15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400" kern="1400" dirty="0">
                <a:ln>
                  <a:noFill/>
                </a:ln>
                <a:solidFill>
                  <a:schemeClr val="bg1">
                    <a:lumMod val="50000"/>
                  </a:schemeClr>
                </a:solidFill>
                <a:effectLst/>
                <a:latin typeface="Arial" panose="020B0604020202020204" pitchFamily="34" charset="0"/>
                <a:cs typeface="Arial" panose="020B0604020202020204" pitchFamily="34" charset="0"/>
              </a:rPr>
              <a:t>Both Mount Wellington, and Wheal Jane to the east, worked the same lode structures, with the lodes at Wheal Jane being worked to depths of 500m from surface. However, the same structures at Mount Wellington were only worked to depths of around 200m from surface, with indications that they may continue at depths far below this.</a:t>
            </a:r>
          </a:p>
          <a:p>
            <a:endParaRPr lang="en-GB" sz="1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en-GB" sz="1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We have identified two (2) potential drill sites to the north of Mount Wellington to drill approximately four (4) diamond drill holes to test the lodes at depths of around 400-500m from surface </a:t>
            </a:r>
          </a:p>
          <a:p>
            <a:endParaRPr lang="en-GB"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rPr>
              <a:t>We have been conducting household visits over the last month in the Twelveheads area ahead of submitting a GPDO to Cornwall Council for these drilling proposals.</a:t>
            </a:r>
          </a:p>
          <a:p>
            <a:endParaRPr lang="en-GB" sz="1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endParaRPr lang="en-GB" sz="14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rPr>
              <a:t>Drilling is proposed to commence in early 2022 and continue for approximately 3 months. </a:t>
            </a:r>
          </a:p>
          <a:p>
            <a:endParaRPr lang="en-GB" sz="1400" dirty="0">
              <a:solidFill>
                <a:schemeClr val="bg1">
                  <a:lumMod val="50000"/>
                </a:schemeClr>
              </a:solidFill>
            </a:endParaRPr>
          </a:p>
          <a:p>
            <a:endParaRPr lang="en-GB" sz="1400" dirty="0">
              <a:solidFill>
                <a:schemeClr val="bg1">
                  <a:lumMod val="50000"/>
                </a:schemeClr>
              </a:solidFill>
            </a:endParaRPr>
          </a:p>
          <a:p>
            <a:pPr marL="285750" indent="-285750">
              <a:buFont typeface="Arial" panose="020B0604020202020204" pitchFamily="34" charset="0"/>
              <a:buChar char="•"/>
            </a:pPr>
            <a:r>
              <a:rPr lang="en-GB" sz="1400" dirty="0">
                <a:solidFill>
                  <a:schemeClr val="bg1">
                    <a:lumMod val="50000"/>
                  </a:schemeClr>
                </a:solidFill>
              </a:rPr>
              <a:t>Community Information Open Day events are planned for anybody who is interested, at Crofthandy Village Hall on 3</a:t>
            </a:r>
            <a:r>
              <a:rPr lang="en-GB" sz="1400" baseline="30000" dirty="0">
                <a:solidFill>
                  <a:schemeClr val="bg1">
                    <a:lumMod val="50000"/>
                  </a:schemeClr>
                </a:solidFill>
              </a:rPr>
              <a:t>rd</a:t>
            </a:r>
            <a:r>
              <a:rPr lang="en-GB" sz="1400" dirty="0">
                <a:solidFill>
                  <a:schemeClr val="bg1">
                    <a:lumMod val="50000"/>
                  </a:schemeClr>
                </a:solidFill>
              </a:rPr>
              <a:t> November from 1130-1900 and at Twelveheads Sunday School Rooms on 2</a:t>
            </a:r>
            <a:r>
              <a:rPr lang="en-GB" sz="1400" baseline="30000" dirty="0">
                <a:solidFill>
                  <a:schemeClr val="bg1">
                    <a:lumMod val="50000"/>
                  </a:schemeClr>
                </a:solidFill>
              </a:rPr>
              <a:t>nd</a:t>
            </a:r>
            <a:r>
              <a:rPr lang="en-GB" sz="1400" dirty="0">
                <a:solidFill>
                  <a:schemeClr val="bg1">
                    <a:lumMod val="50000"/>
                  </a:schemeClr>
                </a:solidFill>
              </a:rPr>
              <a:t> November from 1130-1900hrs.</a:t>
            </a:r>
          </a:p>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endParaRPr lang="en-GB" dirty="0"/>
          </a:p>
        </p:txBody>
      </p:sp>
      <p:sp>
        <p:nvSpPr>
          <p:cNvPr id="54" name="Title 1">
            <a:extLst>
              <a:ext uri="{FF2B5EF4-FFF2-40B4-BE49-F238E27FC236}">
                <a16:creationId xmlns:a16="http://schemas.microsoft.com/office/drawing/2014/main" id="{0516141A-9EB8-4674-BE5F-47BA70A5E1B5}"/>
              </a:ext>
            </a:extLst>
          </p:cNvPr>
          <p:cNvSpPr>
            <a:spLocks noGrp="1"/>
          </p:cNvSpPr>
          <p:nvPr>
            <p:ph type="title"/>
          </p:nvPr>
        </p:nvSpPr>
        <p:spPr>
          <a:xfrm>
            <a:off x="-99056" y="-117892"/>
            <a:ext cx="5536658" cy="886339"/>
          </a:xfrm>
        </p:spPr>
        <p:txBody>
          <a:bodyPr>
            <a:noAutofit/>
          </a:bodyPr>
          <a:lstStyle/>
          <a:p>
            <a:r>
              <a:rPr lang="en-GB" sz="2400" dirty="0">
                <a:solidFill>
                  <a:srgbClr val="ED8B00"/>
                </a:solidFill>
              </a:rPr>
              <a:t>Proposed Drilling at Mount Wellington</a:t>
            </a:r>
          </a:p>
        </p:txBody>
      </p:sp>
      <p:pic>
        <p:nvPicPr>
          <p:cNvPr id="3" name="Picture 2">
            <a:extLst>
              <a:ext uri="{FF2B5EF4-FFF2-40B4-BE49-F238E27FC236}">
                <a16:creationId xmlns:a16="http://schemas.microsoft.com/office/drawing/2014/main" id="{09A35A4D-D41D-46EE-9F59-C11B1FF60434}"/>
              </a:ext>
            </a:extLst>
          </p:cNvPr>
          <p:cNvPicPr>
            <a:picLocks noChangeAspect="1"/>
          </p:cNvPicPr>
          <p:nvPr/>
        </p:nvPicPr>
        <p:blipFill>
          <a:blip r:embed="rId2"/>
          <a:stretch>
            <a:fillRect/>
          </a:stretch>
        </p:blipFill>
        <p:spPr>
          <a:xfrm>
            <a:off x="5460654" y="325277"/>
            <a:ext cx="6659402" cy="5841580"/>
          </a:xfrm>
          <a:prstGeom prst="rect">
            <a:avLst/>
          </a:prstGeom>
        </p:spPr>
      </p:pic>
      <p:sp>
        <p:nvSpPr>
          <p:cNvPr id="2" name="Oval 1">
            <a:extLst>
              <a:ext uri="{FF2B5EF4-FFF2-40B4-BE49-F238E27FC236}">
                <a16:creationId xmlns:a16="http://schemas.microsoft.com/office/drawing/2014/main" id="{D512FFFA-1F69-4827-93AB-F95B40CA2964}"/>
              </a:ext>
            </a:extLst>
          </p:cNvPr>
          <p:cNvSpPr/>
          <p:nvPr/>
        </p:nvSpPr>
        <p:spPr>
          <a:xfrm>
            <a:off x="7203063" y="2878630"/>
            <a:ext cx="271305" cy="249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9367FC4-FA05-472F-BC3F-B418C8E24DD9}"/>
              </a:ext>
            </a:extLst>
          </p:cNvPr>
          <p:cNvSpPr/>
          <p:nvPr/>
        </p:nvSpPr>
        <p:spPr>
          <a:xfrm>
            <a:off x="8592739" y="2124250"/>
            <a:ext cx="271305" cy="249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014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C15D055-305B-4705-95A8-087AD068E3EE}"/>
              </a:ext>
            </a:extLst>
          </p:cNvPr>
          <p:cNvSpPr/>
          <p:nvPr/>
        </p:nvSpPr>
        <p:spPr>
          <a:xfrm>
            <a:off x="5576835" y="0"/>
            <a:ext cx="6615165" cy="6858000"/>
          </a:xfrm>
          <a:prstGeom prst="rect">
            <a:avLst/>
          </a:prstGeom>
          <a:gradFill>
            <a:gsLst>
              <a:gs pos="0">
                <a:srgbClr val="D86018"/>
              </a:gs>
              <a:gs pos="50000">
                <a:srgbClr val="ED8B00"/>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6" name="Footer Placeholder 5">
            <a:extLst>
              <a:ext uri="{FF2B5EF4-FFF2-40B4-BE49-F238E27FC236}">
                <a16:creationId xmlns:a16="http://schemas.microsoft.com/office/drawing/2014/main" id="{F8F76B8C-0A2D-41C0-9557-D934177F967E}"/>
              </a:ext>
            </a:extLst>
          </p:cNvPr>
          <p:cNvSpPr>
            <a:spLocks noGrp="1"/>
          </p:cNvSpPr>
          <p:nvPr>
            <p:ph type="ftr" sz="quarter" idx="15"/>
          </p:nvPr>
        </p:nvSpPr>
        <p:spPr/>
        <p:txBody>
          <a:bodyPr/>
          <a:lstStyle/>
          <a:p>
            <a:r>
              <a:rPr lang="en-GB" sz="800" dirty="0"/>
              <a:t>All information ©Cornish Metals Inc. All Rights Reserved.</a:t>
            </a:r>
          </a:p>
        </p:txBody>
      </p:sp>
      <p:sp>
        <p:nvSpPr>
          <p:cNvPr id="32" name="Title 1">
            <a:extLst>
              <a:ext uri="{FF2B5EF4-FFF2-40B4-BE49-F238E27FC236}">
                <a16:creationId xmlns:a16="http://schemas.microsoft.com/office/drawing/2014/main" id="{064CBB04-BF26-4574-BCBF-E613BB55F4C9}"/>
              </a:ext>
            </a:extLst>
          </p:cNvPr>
          <p:cNvSpPr>
            <a:spLocks noGrp="1"/>
          </p:cNvSpPr>
          <p:nvPr>
            <p:ph type="title"/>
          </p:nvPr>
        </p:nvSpPr>
        <p:spPr>
          <a:xfrm>
            <a:off x="316872" y="-112817"/>
            <a:ext cx="5259963" cy="917959"/>
          </a:xfrm>
        </p:spPr>
        <p:txBody>
          <a:bodyPr>
            <a:normAutofit/>
          </a:bodyPr>
          <a:lstStyle/>
          <a:p>
            <a:r>
              <a:rPr lang="en-GB" sz="2800" dirty="0">
                <a:solidFill>
                  <a:srgbClr val="ED8B00"/>
                </a:solidFill>
              </a:rPr>
              <a:t>Our Diamond Drill Sites</a:t>
            </a:r>
          </a:p>
        </p:txBody>
      </p:sp>
      <p:grpSp>
        <p:nvGrpSpPr>
          <p:cNvPr id="37" name="Content Placeholder 8">
            <a:extLst>
              <a:ext uri="{FF2B5EF4-FFF2-40B4-BE49-F238E27FC236}">
                <a16:creationId xmlns:a16="http://schemas.microsoft.com/office/drawing/2014/main" id="{5045E872-BEE2-4BA2-B950-10BA2552ADDB}"/>
              </a:ext>
            </a:extLst>
          </p:cNvPr>
          <p:cNvGrpSpPr/>
          <p:nvPr/>
        </p:nvGrpSpPr>
        <p:grpSpPr>
          <a:xfrm>
            <a:off x="9913144" y="6415153"/>
            <a:ext cx="2278856" cy="286967"/>
            <a:chOff x="4764881" y="3912394"/>
            <a:chExt cx="2571750" cy="323850"/>
          </a:xfrm>
          <a:solidFill>
            <a:schemeClr val="bg1"/>
          </a:solidFill>
        </p:grpSpPr>
        <p:sp>
          <p:nvSpPr>
            <p:cNvPr id="38" name="Freeform: Shape 37">
              <a:extLst>
                <a:ext uri="{FF2B5EF4-FFF2-40B4-BE49-F238E27FC236}">
                  <a16:creationId xmlns:a16="http://schemas.microsoft.com/office/drawing/2014/main" id="{579A596F-BF27-42BC-9653-5BD3A1BF7B82}"/>
                </a:ext>
              </a:extLst>
            </p:cNvPr>
            <p:cNvSpPr/>
            <p:nvPr/>
          </p:nvSpPr>
          <p:spPr>
            <a:xfrm>
              <a:off x="4942569" y="3940141"/>
              <a:ext cx="253794" cy="277870"/>
            </a:xfrm>
            <a:custGeom>
              <a:avLst/>
              <a:gdLst>
                <a:gd name="connsiteX0" fmla="*/ 37672 w 253794"/>
                <a:gd name="connsiteY0" fmla="*/ 41975 h 277870"/>
                <a:gd name="connsiteX1" fmla="*/ 48 w 253794"/>
                <a:gd name="connsiteY1" fmla="*/ 143702 h 277870"/>
                <a:gd name="connsiteX2" fmla="*/ 38148 w 253794"/>
                <a:gd name="connsiteY2" fmla="*/ 240667 h 277870"/>
                <a:gd name="connsiteX3" fmla="*/ 135970 w 253794"/>
                <a:gd name="connsiteY3" fmla="*/ 277814 h 277870"/>
                <a:gd name="connsiteX4" fmla="*/ 206169 w 253794"/>
                <a:gd name="connsiteY4" fmla="*/ 260860 h 277870"/>
                <a:gd name="connsiteX5" fmla="*/ 253794 w 253794"/>
                <a:gd name="connsiteY5" fmla="*/ 218474 h 277870"/>
                <a:gd name="connsiteX6" fmla="*/ 246270 w 253794"/>
                <a:gd name="connsiteY6" fmla="*/ 210377 h 277870"/>
                <a:gd name="connsiteX7" fmla="*/ 205217 w 253794"/>
                <a:gd name="connsiteY7" fmla="*/ 247525 h 277870"/>
                <a:gd name="connsiteX8" fmla="*/ 148067 w 253794"/>
                <a:gd name="connsiteY8" fmla="*/ 262479 h 277870"/>
                <a:gd name="connsiteX9" fmla="*/ 68724 w 253794"/>
                <a:gd name="connsiteY9" fmla="*/ 221426 h 277870"/>
                <a:gd name="connsiteX10" fmla="*/ 44721 w 253794"/>
                <a:gd name="connsiteY10" fmla="*/ 136654 h 277870"/>
                <a:gd name="connsiteX11" fmla="*/ 68724 w 253794"/>
                <a:gd name="connsiteY11" fmla="*/ 54167 h 277870"/>
                <a:gd name="connsiteX12" fmla="*/ 148067 w 253794"/>
                <a:gd name="connsiteY12" fmla="*/ 13210 h 277870"/>
                <a:gd name="connsiteX13" fmla="*/ 211694 w 253794"/>
                <a:gd name="connsiteY13" fmla="*/ 38927 h 277870"/>
                <a:gd name="connsiteX14" fmla="*/ 239221 w 253794"/>
                <a:gd name="connsiteY14" fmla="*/ 87886 h 277870"/>
                <a:gd name="connsiteX15" fmla="*/ 247032 w 253794"/>
                <a:gd name="connsiteY15" fmla="*/ 87886 h 277870"/>
                <a:gd name="connsiteX16" fmla="*/ 239221 w 253794"/>
                <a:gd name="connsiteY16" fmla="*/ 2161 h 277870"/>
                <a:gd name="connsiteX17" fmla="*/ 231887 w 253794"/>
                <a:gd name="connsiteY17" fmla="*/ 2161 h 277870"/>
                <a:gd name="connsiteX18" fmla="*/ 228267 w 253794"/>
                <a:gd name="connsiteY18" fmla="*/ 11686 h 277870"/>
                <a:gd name="connsiteX19" fmla="*/ 219314 w 253794"/>
                <a:gd name="connsiteY19" fmla="*/ 15591 h 277870"/>
                <a:gd name="connsiteX20" fmla="*/ 191215 w 253794"/>
                <a:gd name="connsiteY20" fmla="*/ 7876 h 277870"/>
                <a:gd name="connsiteX21" fmla="*/ 140256 w 253794"/>
                <a:gd name="connsiteY21" fmla="*/ 65 h 277870"/>
                <a:gd name="connsiteX22" fmla="*/ 37672 w 253794"/>
                <a:gd name="connsiteY22" fmla="*/ 41975 h 27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794" h="277870">
                  <a:moveTo>
                    <a:pt x="37672" y="41975"/>
                  </a:moveTo>
                  <a:cubicBezTo>
                    <a:pt x="12586" y="69827"/>
                    <a:pt x="-878" y="106230"/>
                    <a:pt x="48" y="143702"/>
                  </a:cubicBezTo>
                  <a:cubicBezTo>
                    <a:pt x="-925" y="179853"/>
                    <a:pt x="12826" y="214849"/>
                    <a:pt x="38148" y="240667"/>
                  </a:cubicBezTo>
                  <a:cubicBezTo>
                    <a:pt x="62405" y="264924"/>
                    <a:pt x="95013" y="277306"/>
                    <a:pt x="135970" y="277814"/>
                  </a:cubicBezTo>
                  <a:cubicBezTo>
                    <a:pt x="160462" y="278516"/>
                    <a:pt x="184698" y="272663"/>
                    <a:pt x="206169" y="260860"/>
                  </a:cubicBezTo>
                  <a:cubicBezTo>
                    <a:pt x="224305" y="249496"/>
                    <a:pt x="240404" y="235169"/>
                    <a:pt x="253794" y="218474"/>
                  </a:cubicBezTo>
                  <a:lnTo>
                    <a:pt x="246270" y="210377"/>
                  </a:lnTo>
                  <a:cubicBezTo>
                    <a:pt x="235071" y="225257"/>
                    <a:pt x="221138" y="237864"/>
                    <a:pt x="205217" y="247525"/>
                  </a:cubicBezTo>
                  <a:cubicBezTo>
                    <a:pt x="187866" y="257577"/>
                    <a:pt x="168118" y="262745"/>
                    <a:pt x="148067" y="262479"/>
                  </a:cubicBezTo>
                  <a:cubicBezTo>
                    <a:pt x="111364" y="260828"/>
                    <a:pt x="84916" y="247144"/>
                    <a:pt x="68724" y="221426"/>
                  </a:cubicBezTo>
                  <a:cubicBezTo>
                    <a:pt x="52669" y="196095"/>
                    <a:pt x="44329" y="166641"/>
                    <a:pt x="44721" y="136654"/>
                  </a:cubicBezTo>
                  <a:cubicBezTo>
                    <a:pt x="44515" y="107407"/>
                    <a:pt x="52858" y="78737"/>
                    <a:pt x="68724" y="54167"/>
                  </a:cubicBezTo>
                  <a:cubicBezTo>
                    <a:pt x="85043" y="28767"/>
                    <a:pt x="111491" y="15115"/>
                    <a:pt x="148067" y="13210"/>
                  </a:cubicBezTo>
                  <a:cubicBezTo>
                    <a:pt x="176642" y="14543"/>
                    <a:pt x="197851" y="23116"/>
                    <a:pt x="211694" y="38927"/>
                  </a:cubicBezTo>
                  <a:cubicBezTo>
                    <a:pt x="224455" y="52954"/>
                    <a:pt x="233867" y="69694"/>
                    <a:pt x="239221" y="87886"/>
                  </a:cubicBezTo>
                  <a:lnTo>
                    <a:pt x="247032" y="87886"/>
                  </a:lnTo>
                  <a:lnTo>
                    <a:pt x="239221" y="2161"/>
                  </a:lnTo>
                  <a:lnTo>
                    <a:pt x="231887" y="2161"/>
                  </a:lnTo>
                  <a:cubicBezTo>
                    <a:pt x="231639" y="5622"/>
                    <a:pt x="230381" y="8934"/>
                    <a:pt x="228267" y="11686"/>
                  </a:cubicBezTo>
                  <a:cubicBezTo>
                    <a:pt x="226026" y="14273"/>
                    <a:pt x="222735" y="15708"/>
                    <a:pt x="219314" y="15591"/>
                  </a:cubicBezTo>
                  <a:cubicBezTo>
                    <a:pt x="209548" y="14796"/>
                    <a:pt x="200018" y="12179"/>
                    <a:pt x="191215" y="7876"/>
                  </a:cubicBezTo>
                  <a:cubicBezTo>
                    <a:pt x="174847" y="2187"/>
                    <a:pt x="157577" y="-460"/>
                    <a:pt x="140256" y="65"/>
                  </a:cubicBezTo>
                  <a:cubicBezTo>
                    <a:pt x="96568" y="573"/>
                    <a:pt x="62374" y="14543"/>
                    <a:pt x="37672" y="41975"/>
                  </a:cubicBezTo>
                </a:path>
              </a:pathLst>
            </a:custGeom>
            <a:grp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32D9C15-4838-4FA2-A3B2-7F63E4FEDC91}"/>
                </a:ext>
              </a:extLst>
            </p:cNvPr>
            <p:cNvSpPr/>
            <p:nvPr/>
          </p:nvSpPr>
          <p:spPr>
            <a:xfrm>
              <a:off x="5184595" y="4026655"/>
              <a:ext cx="182409" cy="190538"/>
            </a:xfrm>
            <a:custGeom>
              <a:avLst/>
              <a:gdLst>
                <a:gd name="connsiteX0" fmla="*/ 137498 w 182409"/>
                <a:gd name="connsiteY0" fmla="*/ 157201 h 190538"/>
                <a:gd name="connsiteX1" fmla="*/ 94635 w 182409"/>
                <a:gd name="connsiteY1" fmla="*/ 180061 h 190538"/>
                <a:gd name="connsiteX2" fmla="*/ 48344 w 182409"/>
                <a:gd name="connsiteY2" fmla="*/ 144533 h 190538"/>
                <a:gd name="connsiteX3" fmla="*/ 35675 w 182409"/>
                <a:gd name="connsiteY3" fmla="*/ 82239 h 190538"/>
                <a:gd name="connsiteX4" fmla="*/ 47010 w 182409"/>
                <a:gd name="connsiteY4" fmla="*/ 33757 h 190538"/>
                <a:gd name="connsiteX5" fmla="*/ 86825 w 182409"/>
                <a:gd name="connsiteY5" fmla="*/ 10802 h 190538"/>
                <a:gd name="connsiteX6" fmla="*/ 133307 w 182409"/>
                <a:gd name="connsiteY6" fmla="*/ 45473 h 190538"/>
                <a:gd name="connsiteX7" fmla="*/ 146642 w 182409"/>
                <a:gd name="connsiteY7" fmla="*/ 106337 h 190538"/>
                <a:gd name="connsiteX8" fmla="*/ 137117 w 182409"/>
                <a:gd name="connsiteY8" fmla="*/ 157201 h 190538"/>
                <a:gd name="connsiteX9" fmla="*/ 181980 w 182409"/>
                <a:gd name="connsiteY9" fmla="*/ 91574 h 190538"/>
                <a:gd name="connsiteX10" fmla="*/ 159977 w 182409"/>
                <a:gd name="connsiteY10" fmla="*/ 28614 h 190538"/>
                <a:gd name="connsiteX11" fmla="*/ 94635 w 182409"/>
                <a:gd name="connsiteY11" fmla="*/ 39 h 190538"/>
                <a:gd name="connsiteX12" fmla="*/ 24627 w 182409"/>
                <a:gd name="connsiteY12" fmla="*/ 28614 h 190538"/>
                <a:gd name="connsiteX13" fmla="*/ 52 w 182409"/>
                <a:gd name="connsiteY13" fmla="*/ 95289 h 190538"/>
                <a:gd name="connsiteX14" fmla="*/ 22531 w 182409"/>
                <a:gd name="connsiteY14" fmla="*/ 161964 h 190538"/>
                <a:gd name="connsiteX15" fmla="*/ 89206 w 182409"/>
                <a:gd name="connsiteY15" fmla="*/ 190539 h 190538"/>
                <a:gd name="connsiteX16" fmla="*/ 161120 w 182409"/>
                <a:gd name="connsiteY16" fmla="*/ 159297 h 190538"/>
                <a:gd name="connsiteX17" fmla="*/ 182361 w 182409"/>
                <a:gd name="connsiteY17" fmla="*/ 91574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409" h="190538">
                  <a:moveTo>
                    <a:pt x="137498" y="157201"/>
                  </a:moveTo>
                  <a:cubicBezTo>
                    <a:pt x="130767" y="171679"/>
                    <a:pt x="116479" y="179299"/>
                    <a:pt x="94635" y="180061"/>
                  </a:cubicBezTo>
                  <a:cubicBezTo>
                    <a:pt x="73379" y="178832"/>
                    <a:pt x="55028" y="164748"/>
                    <a:pt x="48344" y="144533"/>
                  </a:cubicBezTo>
                  <a:cubicBezTo>
                    <a:pt x="39924" y="124847"/>
                    <a:pt x="35614" y="103650"/>
                    <a:pt x="35675" y="82239"/>
                  </a:cubicBezTo>
                  <a:cubicBezTo>
                    <a:pt x="35161" y="65367"/>
                    <a:pt x="39068" y="48653"/>
                    <a:pt x="47010" y="33757"/>
                  </a:cubicBezTo>
                  <a:cubicBezTo>
                    <a:pt x="54931" y="19248"/>
                    <a:pt x="70300" y="10387"/>
                    <a:pt x="86825" y="10802"/>
                  </a:cubicBezTo>
                  <a:cubicBezTo>
                    <a:pt x="107867" y="11998"/>
                    <a:pt x="126162" y="25644"/>
                    <a:pt x="133307" y="45473"/>
                  </a:cubicBezTo>
                  <a:cubicBezTo>
                    <a:pt x="141992" y="64594"/>
                    <a:pt x="146537" y="85336"/>
                    <a:pt x="146642" y="106337"/>
                  </a:cubicBezTo>
                  <a:cubicBezTo>
                    <a:pt x="147567" y="123809"/>
                    <a:pt x="144301" y="141248"/>
                    <a:pt x="137117" y="157201"/>
                  </a:cubicBezTo>
                  <a:moveTo>
                    <a:pt x="181980" y="91574"/>
                  </a:moveTo>
                  <a:cubicBezTo>
                    <a:pt x="182239" y="68659"/>
                    <a:pt x="174453" y="46379"/>
                    <a:pt x="159977" y="28614"/>
                  </a:cubicBezTo>
                  <a:cubicBezTo>
                    <a:pt x="143585" y="9769"/>
                    <a:pt x="119599" y="-720"/>
                    <a:pt x="94635" y="39"/>
                  </a:cubicBezTo>
                  <a:cubicBezTo>
                    <a:pt x="64155" y="801"/>
                    <a:pt x="40819" y="10230"/>
                    <a:pt x="24627" y="28614"/>
                  </a:cubicBezTo>
                  <a:cubicBezTo>
                    <a:pt x="8351" y="46963"/>
                    <a:pt x="-422" y="70766"/>
                    <a:pt x="52" y="95289"/>
                  </a:cubicBezTo>
                  <a:cubicBezTo>
                    <a:pt x="-726" y="119495"/>
                    <a:pt x="7255" y="143170"/>
                    <a:pt x="22531" y="161964"/>
                  </a:cubicBezTo>
                  <a:cubicBezTo>
                    <a:pt x="37485" y="179871"/>
                    <a:pt x="59774" y="189205"/>
                    <a:pt x="89206" y="190539"/>
                  </a:cubicBezTo>
                  <a:cubicBezTo>
                    <a:pt x="122639" y="189396"/>
                    <a:pt x="146356" y="179013"/>
                    <a:pt x="161120" y="159297"/>
                  </a:cubicBezTo>
                  <a:cubicBezTo>
                    <a:pt x="175606" y="139749"/>
                    <a:pt x="183088" y="115893"/>
                    <a:pt x="182361" y="91574"/>
                  </a:cubicBezTo>
                </a:path>
              </a:pathLst>
            </a:custGeom>
            <a:grpFill/>
            <a:ln w="9525"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D5512F9E-C0A4-4B40-9632-AE65C2EC7BBC}"/>
                </a:ext>
              </a:extLst>
            </p:cNvPr>
            <p:cNvSpPr/>
            <p:nvPr/>
          </p:nvSpPr>
          <p:spPr>
            <a:xfrm>
              <a:off x="5373718" y="4025170"/>
              <a:ext cx="133276" cy="187261"/>
            </a:xfrm>
            <a:custGeom>
              <a:avLst/>
              <a:gdLst>
                <a:gd name="connsiteX0" fmla="*/ 762 w 133276"/>
                <a:gd name="connsiteY0" fmla="*/ 26289 h 187261"/>
                <a:gd name="connsiteX1" fmla="*/ 22193 w 133276"/>
                <a:gd name="connsiteY1" fmla="*/ 29337 h 187261"/>
                <a:gd name="connsiteX2" fmla="*/ 30290 w 133276"/>
                <a:gd name="connsiteY2" fmla="*/ 45625 h 187261"/>
                <a:gd name="connsiteX3" fmla="*/ 30290 w 133276"/>
                <a:gd name="connsiteY3" fmla="*/ 152972 h 187261"/>
                <a:gd name="connsiteX4" fmla="*/ 23050 w 133276"/>
                <a:gd name="connsiteY4" fmla="*/ 173927 h 187261"/>
                <a:gd name="connsiteX5" fmla="*/ 0 w 133276"/>
                <a:gd name="connsiteY5" fmla="*/ 181547 h 187261"/>
                <a:gd name="connsiteX6" fmla="*/ 0 w 133276"/>
                <a:gd name="connsiteY6" fmla="*/ 187262 h 187261"/>
                <a:gd name="connsiteX7" fmla="*/ 96679 w 133276"/>
                <a:gd name="connsiteY7" fmla="*/ 187262 h 187261"/>
                <a:gd name="connsiteX8" fmla="*/ 96679 w 133276"/>
                <a:gd name="connsiteY8" fmla="*/ 181547 h 187261"/>
                <a:gd name="connsiteX9" fmla="*/ 70295 w 133276"/>
                <a:gd name="connsiteY9" fmla="*/ 174498 h 187261"/>
                <a:gd name="connsiteX10" fmla="*/ 63341 w 133276"/>
                <a:gd name="connsiteY10" fmla="*/ 152972 h 187261"/>
                <a:gd name="connsiteX11" fmla="*/ 63341 w 133276"/>
                <a:gd name="connsiteY11" fmla="*/ 52673 h 187261"/>
                <a:gd name="connsiteX12" fmla="*/ 74104 w 133276"/>
                <a:gd name="connsiteY12" fmla="*/ 38291 h 187261"/>
                <a:gd name="connsiteX13" fmla="*/ 91154 w 133276"/>
                <a:gd name="connsiteY13" fmla="*/ 27813 h 187261"/>
                <a:gd name="connsiteX14" fmla="*/ 103061 w 133276"/>
                <a:gd name="connsiteY14" fmla="*/ 32957 h 187261"/>
                <a:gd name="connsiteX15" fmla="*/ 117729 w 133276"/>
                <a:gd name="connsiteY15" fmla="*/ 38100 h 187261"/>
                <a:gd name="connsiteX16" fmla="*/ 129826 w 133276"/>
                <a:gd name="connsiteY16" fmla="*/ 33242 h 187261"/>
                <a:gd name="connsiteX17" fmla="*/ 133255 w 133276"/>
                <a:gd name="connsiteY17" fmla="*/ 22574 h 187261"/>
                <a:gd name="connsiteX18" fmla="*/ 128302 w 133276"/>
                <a:gd name="connsiteY18" fmla="*/ 7525 h 187261"/>
                <a:gd name="connsiteX19" fmla="*/ 112967 w 133276"/>
                <a:gd name="connsiteY19" fmla="*/ 1524 h 187261"/>
                <a:gd name="connsiteX20" fmla="*/ 85916 w 133276"/>
                <a:gd name="connsiteY20" fmla="*/ 12287 h 187261"/>
                <a:gd name="connsiteX21" fmla="*/ 63341 w 133276"/>
                <a:gd name="connsiteY21" fmla="*/ 36385 h 187261"/>
                <a:gd name="connsiteX22" fmla="*/ 63341 w 133276"/>
                <a:gd name="connsiteY22" fmla="*/ 0 h 187261"/>
                <a:gd name="connsiteX23" fmla="*/ 33623 w 133276"/>
                <a:gd name="connsiteY23" fmla="*/ 10001 h 187261"/>
                <a:gd name="connsiteX24" fmla="*/ 762 w 133276"/>
                <a:gd name="connsiteY24" fmla="*/ 20574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276" h="187261">
                  <a:moveTo>
                    <a:pt x="762" y="26289"/>
                  </a:moveTo>
                  <a:cubicBezTo>
                    <a:pt x="8040" y="25810"/>
                    <a:pt x="15338" y="26848"/>
                    <a:pt x="22193" y="29337"/>
                  </a:cubicBezTo>
                  <a:cubicBezTo>
                    <a:pt x="27527" y="31623"/>
                    <a:pt x="30194" y="37052"/>
                    <a:pt x="30290" y="45625"/>
                  </a:cubicBezTo>
                  <a:lnTo>
                    <a:pt x="30290" y="152972"/>
                  </a:lnTo>
                  <a:cubicBezTo>
                    <a:pt x="30795" y="160646"/>
                    <a:pt x="28185" y="168200"/>
                    <a:pt x="23050" y="173927"/>
                  </a:cubicBezTo>
                  <a:cubicBezTo>
                    <a:pt x="16687" y="179432"/>
                    <a:pt x="8391" y="182174"/>
                    <a:pt x="0" y="181547"/>
                  </a:cubicBezTo>
                  <a:lnTo>
                    <a:pt x="0" y="187262"/>
                  </a:lnTo>
                  <a:lnTo>
                    <a:pt x="96679" y="187262"/>
                  </a:lnTo>
                  <a:lnTo>
                    <a:pt x="96679" y="181547"/>
                  </a:lnTo>
                  <a:cubicBezTo>
                    <a:pt x="87315" y="182538"/>
                    <a:pt x="77916" y="180027"/>
                    <a:pt x="70295" y="174498"/>
                  </a:cubicBezTo>
                  <a:cubicBezTo>
                    <a:pt x="65010" y="168644"/>
                    <a:pt x="62480" y="160811"/>
                    <a:pt x="63341" y="152972"/>
                  </a:cubicBezTo>
                  <a:lnTo>
                    <a:pt x="63341" y="52673"/>
                  </a:lnTo>
                  <a:cubicBezTo>
                    <a:pt x="66235" y="47397"/>
                    <a:pt x="69859" y="42555"/>
                    <a:pt x="74104" y="38291"/>
                  </a:cubicBezTo>
                  <a:cubicBezTo>
                    <a:pt x="78406" y="32932"/>
                    <a:pt x="84431" y="29229"/>
                    <a:pt x="91154" y="27813"/>
                  </a:cubicBezTo>
                  <a:cubicBezTo>
                    <a:pt x="95704" y="27599"/>
                    <a:pt x="100098" y="29497"/>
                    <a:pt x="103061" y="32957"/>
                  </a:cubicBezTo>
                  <a:cubicBezTo>
                    <a:pt x="105156" y="36004"/>
                    <a:pt x="110014" y="37719"/>
                    <a:pt x="117729" y="38100"/>
                  </a:cubicBezTo>
                  <a:cubicBezTo>
                    <a:pt x="122297" y="38445"/>
                    <a:pt x="126765" y="36650"/>
                    <a:pt x="129826" y="33242"/>
                  </a:cubicBezTo>
                  <a:cubicBezTo>
                    <a:pt x="132180" y="30196"/>
                    <a:pt x="133393" y="26422"/>
                    <a:pt x="133255" y="22574"/>
                  </a:cubicBezTo>
                  <a:cubicBezTo>
                    <a:pt x="133494" y="17122"/>
                    <a:pt x="131732" y="11770"/>
                    <a:pt x="128302" y="7525"/>
                  </a:cubicBezTo>
                  <a:cubicBezTo>
                    <a:pt x="124363" y="3304"/>
                    <a:pt x="118723" y="1097"/>
                    <a:pt x="112967" y="1524"/>
                  </a:cubicBezTo>
                  <a:cubicBezTo>
                    <a:pt x="102973" y="1862"/>
                    <a:pt x="93409" y="5667"/>
                    <a:pt x="85916" y="12287"/>
                  </a:cubicBezTo>
                  <a:cubicBezTo>
                    <a:pt x="77516" y="19453"/>
                    <a:pt x="69944" y="27536"/>
                    <a:pt x="63341" y="36385"/>
                  </a:cubicBezTo>
                  <a:lnTo>
                    <a:pt x="63341" y="0"/>
                  </a:lnTo>
                  <a:cubicBezTo>
                    <a:pt x="55435" y="2762"/>
                    <a:pt x="45625" y="6096"/>
                    <a:pt x="33623" y="10001"/>
                  </a:cubicBezTo>
                  <a:cubicBezTo>
                    <a:pt x="21622" y="13907"/>
                    <a:pt x="10287" y="17335"/>
                    <a:pt x="762" y="20574"/>
                  </a:cubicBezTo>
                  <a:close/>
                </a:path>
              </a:pathLst>
            </a:custGeom>
            <a:grp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F6622D9-0200-457D-9102-2FAABC64AC90}"/>
                </a:ext>
              </a:extLst>
            </p:cNvPr>
            <p:cNvSpPr/>
            <p:nvPr/>
          </p:nvSpPr>
          <p:spPr>
            <a:xfrm>
              <a:off x="5518213" y="4025170"/>
              <a:ext cx="194691" cy="187261"/>
            </a:xfrm>
            <a:custGeom>
              <a:avLst/>
              <a:gdLst>
                <a:gd name="connsiteX0" fmla="*/ 0 w 194691"/>
                <a:gd name="connsiteY0" fmla="*/ 187262 h 187261"/>
                <a:gd name="connsiteX1" fmla="*/ 88487 w 194691"/>
                <a:gd name="connsiteY1" fmla="*/ 187262 h 187261"/>
                <a:gd name="connsiteX2" fmla="*/ 88487 w 194691"/>
                <a:gd name="connsiteY2" fmla="*/ 181547 h 187261"/>
                <a:gd name="connsiteX3" fmla="*/ 67437 w 194691"/>
                <a:gd name="connsiteY3" fmla="*/ 175355 h 187261"/>
                <a:gd name="connsiteX4" fmla="*/ 62198 w 194691"/>
                <a:gd name="connsiteY4" fmla="*/ 154496 h 187261"/>
                <a:gd name="connsiteX5" fmla="*/ 62198 w 194691"/>
                <a:gd name="connsiteY5" fmla="*/ 44863 h 187261"/>
                <a:gd name="connsiteX6" fmla="*/ 79248 w 194691"/>
                <a:gd name="connsiteY6" fmla="*/ 30099 h 187261"/>
                <a:gd name="connsiteX7" fmla="*/ 103918 w 194691"/>
                <a:gd name="connsiteY7" fmla="*/ 24003 h 187261"/>
                <a:gd name="connsiteX8" fmla="*/ 128873 w 194691"/>
                <a:gd name="connsiteY8" fmla="*/ 35052 h 187261"/>
                <a:gd name="connsiteX9" fmla="*/ 136493 w 194691"/>
                <a:gd name="connsiteY9" fmla="*/ 62865 h 187261"/>
                <a:gd name="connsiteX10" fmla="*/ 136493 w 194691"/>
                <a:gd name="connsiteY10" fmla="*/ 154496 h 187261"/>
                <a:gd name="connsiteX11" fmla="*/ 131159 w 194691"/>
                <a:gd name="connsiteY11" fmla="*/ 174784 h 187261"/>
                <a:gd name="connsiteX12" fmla="*/ 108395 w 194691"/>
                <a:gd name="connsiteY12" fmla="*/ 181546 h 187261"/>
                <a:gd name="connsiteX13" fmla="*/ 108395 w 194691"/>
                <a:gd name="connsiteY13" fmla="*/ 187262 h 187261"/>
                <a:gd name="connsiteX14" fmla="*/ 194691 w 194691"/>
                <a:gd name="connsiteY14" fmla="*/ 187262 h 187261"/>
                <a:gd name="connsiteX15" fmla="*/ 194691 w 194691"/>
                <a:gd name="connsiteY15" fmla="*/ 181547 h 187261"/>
                <a:gd name="connsiteX16" fmla="*/ 174403 w 194691"/>
                <a:gd name="connsiteY16" fmla="*/ 174117 h 187261"/>
                <a:gd name="connsiteX17" fmla="*/ 169831 w 194691"/>
                <a:gd name="connsiteY17" fmla="*/ 154496 h 187261"/>
                <a:gd name="connsiteX18" fmla="*/ 169831 w 194691"/>
                <a:gd name="connsiteY18" fmla="*/ 55150 h 187261"/>
                <a:gd name="connsiteX19" fmla="*/ 160306 w 194691"/>
                <a:gd name="connsiteY19" fmla="*/ 18955 h 187261"/>
                <a:gd name="connsiteX20" fmla="*/ 123635 w 194691"/>
                <a:gd name="connsiteY20" fmla="*/ 1524 h 187261"/>
                <a:gd name="connsiteX21" fmla="*/ 89630 w 194691"/>
                <a:gd name="connsiteY21" fmla="*/ 10096 h 187261"/>
                <a:gd name="connsiteX22" fmla="*/ 62198 w 194691"/>
                <a:gd name="connsiteY22" fmla="*/ 30099 h 187261"/>
                <a:gd name="connsiteX23" fmla="*/ 62198 w 194691"/>
                <a:gd name="connsiteY23" fmla="*/ 0 h 187261"/>
                <a:gd name="connsiteX24" fmla="*/ 32861 w 194691"/>
                <a:gd name="connsiteY24" fmla="*/ 11049 h 187261"/>
                <a:gd name="connsiteX25" fmla="*/ 762 w 194691"/>
                <a:gd name="connsiteY25" fmla="*/ 19717 h 187261"/>
                <a:gd name="connsiteX26" fmla="*/ 762 w 194691"/>
                <a:gd name="connsiteY26" fmla="*/ 25908 h 187261"/>
                <a:gd name="connsiteX27" fmla="*/ 23527 w 194691"/>
                <a:gd name="connsiteY27" fmla="*/ 28861 h 187261"/>
                <a:gd name="connsiteX28" fmla="*/ 28861 w 194691"/>
                <a:gd name="connsiteY28" fmla="*/ 44482 h 187261"/>
                <a:gd name="connsiteX29" fmla="*/ 28861 w 194691"/>
                <a:gd name="connsiteY29" fmla="*/ 154496 h 187261"/>
                <a:gd name="connsiteX30" fmla="*/ 21908 w 194691"/>
                <a:gd name="connsiteY30" fmla="*/ 175355 h 187261"/>
                <a:gd name="connsiteX31" fmla="*/ 0 w 194691"/>
                <a:gd name="connsiteY31" fmla="*/ 181547 h 18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4691" h="187261">
                  <a:moveTo>
                    <a:pt x="0" y="187262"/>
                  </a:moveTo>
                  <a:lnTo>
                    <a:pt x="88487" y="187262"/>
                  </a:lnTo>
                  <a:lnTo>
                    <a:pt x="88487" y="181547"/>
                  </a:lnTo>
                  <a:cubicBezTo>
                    <a:pt x="80906" y="182611"/>
                    <a:pt x="73234" y="180355"/>
                    <a:pt x="67437" y="175355"/>
                  </a:cubicBezTo>
                  <a:cubicBezTo>
                    <a:pt x="63156" y="169296"/>
                    <a:pt x="61288" y="161858"/>
                    <a:pt x="62198" y="154496"/>
                  </a:cubicBezTo>
                  <a:lnTo>
                    <a:pt x="62198" y="44863"/>
                  </a:lnTo>
                  <a:cubicBezTo>
                    <a:pt x="66979" y="38986"/>
                    <a:pt x="72749" y="33990"/>
                    <a:pt x="79248" y="30099"/>
                  </a:cubicBezTo>
                  <a:cubicBezTo>
                    <a:pt x="86831" y="26032"/>
                    <a:pt x="95314" y="23936"/>
                    <a:pt x="103918" y="24003"/>
                  </a:cubicBezTo>
                  <a:cubicBezTo>
                    <a:pt x="113530" y="23455"/>
                    <a:pt x="122818" y="27567"/>
                    <a:pt x="128873" y="35052"/>
                  </a:cubicBezTo>
                  <a:cubicBezTo>
                    <a:pt x="134398" y="43235"/>
                    <a:pt x="137076" y="53009"/>
                    <a:pt x="136493" y="62865"/>
                  </a:cubicBezTo>
                  <a:lnTo>
                    <a:pt x="136493" y="154496"/>
                  </a:lnTo>
                  <a:cubicBezTo>
                    <a:pt x="137258" y="161683"/>
                    <a:pt x="135361" y="168902"/>
                    <a:pt x="131159" y="174784"/>
                  </a:cubicBezTo>
                  <a:cubicBezTo>
                    <a:pt x="124863" y="180146"/>
                    <a:pt x="116597" y="182602"/>
                    <a:pt x="108395" y="181546"/>
                  </a:cubicBezTo>
                  <a:lnTo>
                    <a:pt x="108395" y="187262"/>
                  </a:lnTo>
                  <a:lnTo>
                    <a:pt x="194691" y="187262"/>
                  </a:lnTo>
                  <a:lnTo>
                    <a:pt x="194691" y="181547"/>
                  </a:lnTo>
                  <a:cubicBezTo>
                    <a:pt x="187118" y="182555"/>
                    <a:pt x="179533" y="179778"/>
                    <a:pt x="174403" y="174117"/>
                  </a:cubicBezTo>
                  <a:cubicBezTo>
                    <a:pt x="170862" y="168217"/>
                    <a:pt x="169263" y="161353"/>
                    <a:pt x="169831" y="154496"/>
                  </a:cubicBezTo>
                  <a:lnTo>
                    <a:pt x="169831" y="55150"/>
                  </a:lnTo>
                  <a:cubicBezTo>
                    <a:pt x="170214" y="42418"/>
                    <a:pt x="166906" y="29848"/>
                    <a:pt x="160306" y="18955"/>
                  </a:cubicBezTo>
                  <a:cubicBezTo>
                    <a:pt x="153734" y="7906"/>
                    <a:pt x="141256" y="2096"/>
                    <a:pt x="123635" y="1524"/>
                  </a:cubicBezTo>
                  <a:cubicBezTo>
                    <a:pt x="111779" y="1631"/>
                    <a:pt x="100120" y="4570"/>
                    <a:pt x="89630" y="10096"/>
                  </a:cubicBezTo>
                  <a:cubicBezTo>
                    <a:pt x="79600" y="15455"/>
                    <a:pt x="70367" y="22188"/>
                    <a:pt x="62198" y="30099"/>
                  </a:cubicBezTo>
                  <a:lnTo>
                    <a:pt x="62198" y="0"/>
                  </a:lnTo>
                  <a:cubicBezTo>
                    <a:pt x="52613" y="4178"/>
                    <a:pt x="42821" y="7865"/>
                    <a:pt x="32861" y="11049"/>
                  </a:cubicBezTo>
                  <a:cubicBezTo>
                    <a:pt x="22387" y="14718"/>
                    <a:pt x="11659" y="17615"/>
                    <a:pt x="762" y="19717"/>
                  </a:cubicBezTo>
                  <a:lnTo>
                    <a:pt x="762" y="25908"/>
                  </a:lnTo>
                  <a:cubicBezTo>
                    <a:pt x="8476" y="25134"/>
                    <a:pt x="16265" y="26145"/>
                    <a:pt x="23527" y="28861"/>
                  </a:cubicBezTo>
                  <a:cubicBezTo>
                    <a:pt x="27337" y="31052"/>
                    <a:pt x="29051" y="36290"/>
                    <a:pt x="28861" y="44482"/>
                  </a:cubicBezTo>
                  <a:lnTo>
                    <a:pt x="28861" y="154496"/>
                  </a:lnTo>
                  <a:cubicBezTo>
                    <a:pt x="29530" y="162111"/>
                    <a:pt x="27012" y="169664"/>
                    <a:pt x="21908" y="175355"/>
                  </a:cubicBezTo>
                  <a:cubicBezTo>
                    <a:pt x="15674" y="180162"/>
                    <a:pt x="7827" y="182380"/>
                    <a:pt x="0" y="181547"/>
                  </a:cubicBezTo>
                  <a:close/>
                </a:path>
              </a:pathLst>
            </a:custGeom>
            <a:grp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6705BC4-111F-4B4D-B7E8-E4DFB6145B88}"/>
                </a:ext>
              </a:extLst>
            </p:cNvPr>
            <p:cNvSpPr/>
            <p:nvPr/>
          </p:nvSpPr>
          <p:spPr>
            <a:xfrm>
              <a:off x="5727096" y="4026694"/>
              <a:ext cx="86963" cy="185642"/>
            </a:xfrm>
            <a:custGeom>
              <a:avLst/>
              <a:gdLst>
                <a:gd name="connsiteX0" fmla="*/ 66485 w 86963"/>
                <a:gd name="connsiteY0" fmla="*/ 173641 h 185642"/>
                <a:gd name="connsiteX1" fmla="*/ 61436 w 86963"/>
                <a:gd name="connsiteY1" fmla="*/ 154591 h 185642"/>
                <a:gd name="connsiteX2" fmla="*/ 61436 w 86963"/>
                <a:gd name="connsiteY2" fmla="*/ 0 h 185642"/>
                <a:gd name="connsiteX3" fmla="*/ 34100 w 86963"/>
                <a:gd name="connsiteY3" fmla="*/ 10192 h 185642"/>
                <a:gd name="connsiteX4" fmla="*/ 1524 w 86963"/>
                <a:gd name="connsiteY4" fmla="*/ 18574 h 185642"/>
                <a:gd name="connsiteX5" fmla="*/ 1524 w 86963"/>
                <a:gd name="connsiteY5" fmla="*/ 24765 h 185642"/>
                <a:gd name="connsiteX6" fmla="*/ 24479 w 86963"/>
                <a:gd name="connsiteY6" fmla="*/ 28861 h 185642"/>
                <a:gd name="connsiteX7" fmla="*/ 28004 w 86963"/>
                <a:gd name="connsiteY7" fmla="*/ 45053 h 185642"/>
                <a:gd name="connsiteX8" fmla="*/ 28004 w 86963"/>
                <a:gd name="connsiteY8" fmla="*/ 154496 h 185642"/>
                <a:gd name="connsiteX9" fmla="*/ 21908 w 86963"/>
                <a:gd name="connsiteY9" fmla="*/ 173546 h 185642"/>
                <a:gd name="connsiteX10" fmla="*/ 0 w 86963"/>
                <a:gd name="connsiteY10" fmla="*/ 179927 h 185642"/>
                <a:gd name="connsiteX11" fmla="*/ 0 w 86963"/>
                <a:gd name="connsiteY11" fmla="*/ 185642 h 185642"/>
                <a:gd name="connsiteX12" fmla="*/ 86963 w 86963"/>
                <a:gd name="connsiteY12" fmla="*/ 185642 h 185642"/>
                <a:gd name="connsiteX13" fmla="*/ 86963 w 86963"/>
                <a:gd name="connsiteY13" fmla="*/ 179927 h 185642"/>
                <a:gd name="connsiteX14" fmla="*/ 66485 w 86963"/>
                <a:gd name="connsiteY14" fmla="*/ 173546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63" h="185642">
                  <a:moveTo>
                    <a:pt x="66485" y="173641"/>
                  </a:moveTo>
                  <a:cubicBezTo>
                    <a:pt x="62533" y="168120"/>
                    <a:pt x="60738" y="161344"/>
                    <a:pt x="61436" y="154591"/>
                  </a:cubicBezTo>
                  <a:lnTo>
                    <a:pt x="61436" y="0"/>
                  </a:lnTo>
                  <a:cubicBezTo>
                    <a:pt x="53816" y="3239"/>
                    <a:pt x="44672" y="6667"/>
                    <a:pt x="34100" y="10192"/>
                  </a:cubicBezTo>
                  <a:cubicBezTo>
                    <a:pt x="23440" y="13710"/>
                    <a:pt x="12558" y="16510"/>
                    <a:pt x="1524" y="18574"/>
                  </a:cubicBezTo>
                  <a:lnTo>
                    <a:pt x="1524" y="24765"/>
                  </a:lnTo>
                  <a:cubicBezTo>
                    <a:pt x="9417" y="23658"/>
                    <a:pt x="17457" y="25093"/>
                    <a:pt x="24479" y="28861"/>
                  </a:cubicBezTo>
                  <a:cubicBezTo>
                    <a:pt x="27840" y="33540"/>
                    <a:pt x="29115" y="39401"/>
                    <a:pt x="28004" y="45053"/>
                  </a:cubicBezTo>
                  <a:lnTo>
                    <a:pt x="28004" y="154496"/>
                  </a:lnTo>
                  <a:cubicBezTo>
                    <a:pt x="28614" y="161407"/>
                    <a:pt x="26417" y="168273"/>
                    <a:pt x="21908" y="173546"/>
                  </a:cubicBezTo>
                  <a:cubicBezTo>
                    <a:pt x="15716" y="178447"/>
                    <a:pt x="7855" y="180737"/>
                    <a:pt x="0" y="179927"/>
                  </a:cubicBezTo>
                  <a:lnTo>
                    <a:pt x="0" y="185642"/>
                  </a:lnTo>
                  <a:lnTo>
                    <a:pt x="86963" y="185642"/>
                  </a:lnTo>
                  <a:lnTo>
                    <a:pt x="86963" y="179927"/>
                  </a:lnTo>
                  <a:cubicBezTo>
                    <a:pt x="79539" y="180821"/>
                    <a:pt x="72087" y="178498"/>
                    <a:pt x="66485" y="173546"/>
                  </a:cubicBezTo>
                </a:path>
              </a:pathLst>
            </a:custGeom>
            <a:grp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F9DDB351-5190-4AE5-8DCF-E2BA7958B400}"/>
                </a:ext>
              </a:extLst>
            </p:cNvPr>
            <p:cNvSpPr/>
            <p:nvPr/>
          </p:nvSpPr>
          <p:spPr>
            <a:xfrm>
              <a:off x="5752242" y="3947037"/>
              <a:ext cx="42101" cy="43394"/>
            </a:xfrm>
            <a:custGeom>
              <a:avLst/>
              <a:gdLst>
                <a:gd name="connsiteX0" fmla="*/ 5048 w 42101"/>
                <a:gd name="connsiteY0" fmla="*/ 36032 h 43394"/>
                <a:gd name="connsiteX1" fmla="*/ 21050 w 42101"/>
                <a:gd name="connsiteY1" fmla="*/ 43366 h 43394"/>
                <a:gd name="connsiteX2" fmla="*/ 37052 w 42101"/>
                <a:gd name="connsiteY2" fmla="*/ 36413 h 43394"/>
                <a:gd name="connsiteX3" fmla="*/ 42100 w 42101"/>
                <a:gd name="connsiteY3" fmla="*/ 21554 h 43394"/>
                <a:gd name="connsiteX4" fmla="*/ 37052 w 42101"/>
                <a:gd name="connsiteY4" fmla="*/ 6981 h 43394"/>
                <a:gd name="connsiteX5" fmla="*/ 21050 w 42101"/>
                <a:gd name="connsiteY5" fmla="*/ 28 h 43394"/>
                <a:gd name="connsiteX6" fmla="*/ 5048 w 42101"/>
                <a:gd name="connsiteY6" fmla="*/ 7362 h 43394"/>
                <a:gd name="connsiteX7" fmla="*/ 0 w 42101"/>
                <a:gd name="connsiteY7" fmla="*/ 21554 h 43394"/>
                <a:gd name="connsiteX8" fmla="*/ 5048 w 42101"/>
                <a:gd name="connsiteY8" fmla="*/ 36032 h 4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1" h="43394">
                  <a:moveTo>
                    <a:pt x="5048" y="36032"/>
                  </a:moveTo>
                  <a:cubicBezTo>
                    <a:pt x="8971" y="40807"/>
                    <a:pt x="14872" y="43512"/>
                    <a:pt x="21050" y="43366"/>
                  </a:cubicBezTo>
                  <a:cubicBezTo>
                    <a:pt x="27181" y="43693"/>
                    <a:pt x="33108" y="41118"/>
                    <a:pt x="37052" y="36413"/>
                  </a:cubicBezTo>
                  <a:cubicBezTo>
                    <a:pt x="40366" y="32173"/>
                    <a:pt x="42145" y="26935"/>
                    <a:pt x="42100" y="21554"/>
                  </a:cubicBezTo>
                  <a:cubicBezTo>
                    <a:pt x="42118" y="16265"/>
                    <a:pt x="40338" y="11126"/>
                    <a:pt x="37052" y="6981"/>
                  </a:cubicBezTo>
                  <a:cubicBezTo>
                    <a:pt x="33108" y="2277"/>
                    <a:pt x="27181" y="-299"/>
                    <a:pt x="21050" y="28"/>
                  </a:cubicBezTo>
                  <a:cubicBezTo>
                    <a:pt x="14863" y="-161"/>
                    <a:pt x="8944" y="2552"/>
                    <a:pt x="5048" y="7362"/>
                  </a:cubicBezTo>
                  <a:cubicBezTo>
                    <a:pt x="1880" y="11425"/>
                    <a:pt x="110" y="16403"/>
                    <a:pt x="0" y="21554"/>
                  </a:cubicBezTo>
                  <a:cubicBezTo>
                    <a:pt x="75" y="26799"/>
                    <a:pt x="1846" y="31878"/>
                    <a:pt x="5048" y="36032"/>
                  </a:cubicBezTo>
                </a:path>
              </a:pathLst>
            </a:custGeom>
            <a:grp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476566E-E2BB-4838-BD13-5D7492BE23CF}"/>
                </a:ext>
              </a:extLst>
            </p:cNvPr>
            <p:cNvSpPr/>
            <p:nvPr/>
          </p:nvSpPr>
          <p:spPr>
            <a:xfrm>
              <a:off x="5827465" y="4026610"/>
              <a:ext cx="121855" cy="190777"/>
            </a:xfrm>
            <a:custGeom>
              <a:avLst/>
              <a:gdLst>
                <a:gd name="connsiteX0" fmla="*/ 78796 w 121855"/>
                <a:gd name="connsiteY0" fmla="*/ 3513 h 190777"/>
                <a:gd name="connsiteX1" fmla="*/ 54603 w 121855"/>
                <a:gd name="connsiteY1" fmla="*/ 84 h 190777"/>
                <a:gd name="connsiteX2" fmla="*/ 13740 w 121855"/>
                <a:gd name="connsiteY2" fmla="*/ 14943 h 190777"/>
                <a:gd name="connsiteX3" fmla="*/ 24 w 121855"/>
                <a:gd name="connsiteY3" fmla="*/ 49709 h 190777"/>
                <a:gd name="connsiteX4" fmla="*/ 14502 w 121855"/>
                <a:gd name="connsiteY4" fmla="*/ 84856 h 190777"/>
                <a:gd name="connsiteX5" fmla="*/ 47268 w 121855"/>
                <a:gd name="connsiteY5" fmla="*/ 106573 h 190777"/>
                <a:gd name="connsiteX6" fmla="*/ 80225 w 121855"/>
                <a:gd name="connsiteY6" fmla="*/ 125623 h 190777"/>
                <a:gd name="connsiteX7" fmla="*/ 95560 w 121855"/>
                <a:gd name="connsiteY7" fmla="*/ 151722 h 190777"/>
                <a:gd name="connsiteX8" fmla="*/ 86035 w 121855"/>
                <a:gd name="connsiteY8" fmla="*/ 173534 h 190777"/>
                <a:gd name="connsiteX9" fmla="*/ 61175 w 121855"/>
                <a:gd name="connsiteY9" fmla="*/ 181821 h 190777"/>
                <a:gd name="connsiteX10" fmla="*/ 26599 w 121855"/>
                <a:gd name="connsiteY10" fmla="*/ 164961 h 190777"/>
                <a:gd name="connsiteX11" fmla="*/ 6978 w 121855"/>
                <a:gd name="connsiteY11" fmla="*/ 126099 h 190777"/>
                <a:gd name="connsiteX12" fmla="*/ 786 w 121855"/>
                <a:gd name="connsiteY12" fmla="*/ 126099 h 190777"/>
                <a:gd name="connsiteX13" fmla="*/ 2977 w 121855"/>
                <a:gd name="connsiteY13" fmla="*/ 189060 h 190777"/>
                <a:gd name="connsiteX14" fmla="*/ 9264 w 121855"/>
                <a:gd name="connsiteY14" fmla="*/ 189060 h 190777"/>
                <a:gd name="connsiteX15" fmla="*/ 12026 w 121855"/>
                <a:gd name="connsiteY15" fmla="*/ 184392 h 190777"/>
                <a:gd name="connsiteX16" fmla="*/ 17836 w 121855"/>
                <a:gd name="connsiteY16" fmla="*/ 182773 h 190777"/>
                <a:gd name="connsiteX17" fmla="*/ 34314 w 121855"/>
                <a:gd name="connsiteY17" fmla="*/ 186678 h 190777"/>
                <a:gd name="connsiteX18" fmla="*/ 65175 w 121855"/>
                <a:gd name="connsiteY18" fmla="*/ 190774 h 190777"/>
                <a:gd name="connsiteX19" fmla="*/ 105466 w 121855"/>
                <a:gd name="connsiteY19" fmla="*/ 175725 h 190777"/>
                <a:gd name="connsiteX20" fmla="*/ 121849 w 121855"/>
                <a:gd name="connsiteY20" fmla="*/ 137625 h 190777"/>
                <a:gd name="connsiteX21" fmla="*/ 106704 w 121855"/>
                <a:gd name="connsiteY21" fmla="*/ 101334 h 190777"/>
                <a:gd name="connsiteX22" fmla="*/ 73748 w 121855"/>
                <a:gd name="connsiteY22" fmla="*/ 79332 h 190777"/>
                <a:gd name="connsiteX23" fmla="*/ 40887 w 121855"/>
                <a:gd name="connsiteY23" fmla="*/ 60282 h 190777"/>
                <a:gd name="connsiteX24" fmla="*/ 26313 w 121855"/>
                <a:gd name="connsiteY24" fmla="*/ 34850 h 190777"/>
                <a:gd name="connsiteX25" fmla="*/ 34695 w 121855"/>
                <a:gd name="connsiteY25" fmla="*/ 16943 h 190777"/>
                <a:gd name="connsiteX26" fmla="*/ 55936 w 121855"/>
                <a:gd name="connsiteY26" fmla="*/ 9228 h 190777"/>
                <a:gd name="connsiteX27" fmla="*/ 87178 w 121855"/>
                <a:gd name="connsiteY27" fmla="*/ 22848 h 190777"/>
                <a:gd name="connsiteX28" fmla="*/ 101561 w 121855"/>
                <a:gd name="connsiteY28" fmla="*/ 55138 h 190777"/>
                <a:gd name="connsiteX29" fmla="*/ 108990 w 121855"/>
                <a:gd name="connsiteY29" fmla="*/ 55138 h 190777"/>
                <a:gd name="connsiteX30" fmla="*/ 105942 w 121855"/>
                <a:gd name="connsiteY30" fmla="*/ 84 h 190777"/>
                <a:gd name="connsiteX31" fmla="*/ 100418 w 121855"/>
                <a:gd name="connsiteY31" fmla="*/ 84 h 190777"/>
                <a:gd name="connsiteX32" fmla="*/ 96417 w 121855"/>
                <a:gd name="connsiteY32" fmla="*/ 5513 h 190777"/>
                <a:gd name="connsiteX33" fmla="*/ 91178 w 121855"/>
                <a:gd name="connsiteY33" fmla="*/ 7037 h 190777"/>
                <a:gd name="connsiteX34" fmla="*/ 78796 w 121855"/>
                <a:gd name="connsiteY34" fmla="*/ 3513 h 1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855" h="190777">
                  <a:moveTo>
                    <a:pt x="78796" y="3513"/>
                  </a:moveTo>
                  <a:cubicBezTo>
                    <a:pt x="70934" y="1232"/>
                    <a:pt x="62789" y="77"/>
                    <a:pt x="54603" y="84"/>
                  </a:cubicBezTo>
                  <a:cubicBezTo>
                    <a:pt x="39525" y="-746"/>
                    <a:pt x="24763" y="4622"/>
                    <a:pt x="13740" y="14943"/>
                  </a:cubicBezTo>
                  <a:cubicBezTo>
                    <a:pt x="4697" y="24227"/>
                    <a:pt x="-244" y="36751"/>
                    <a:pt x="24" y="49709"/>
                  </a:cubicBezTo>
                  <a:cubicBezTo>
                    <a:pt x="-404" y="62957"/>
                    <a:pt x="4867" y="75754"/>
                    <a:pt x="14502" y="84856"/>
                  </a:cubicBezTo>
                  <a:cubicBezTo>
                    <a:pt x="24235" y="93746"/>
                    <a:pt x="35289" y="101072"/>
                    <a:pt x="47268" y="106573"/>
                  </a:cubicBezTo>
                  <a:cubicBezTo>
                    <a:pt x="58809" y="111910"/>
                    <a:pt x="69840" y="118286"/>
                    <a:pt x="80225" y="125623"/>
                  </a:cubicBezTo>
                  <a:cubicBezTo>
                    <a:pt x="89231" y="131356"/>
                    <a:pt x="94935" y="141064"/>
                    <a:pt x="95560" y="151722"/>
                  </a:cubicBezTo>
                  <a:cubicBezTo>
                    <a:pt x="95708" y="160032"/>
                    <a:pt x="92231" y="167994"/>
                    <a:pt x="86035" y="173534"/>
                  </a:cubicBezTo>
                  <a:cubicBezTo>
                    <a:pt x="79043" y="179248"/>
                    <a:pt x="70197" y="182197"/>
                    <a:pt x="61175" y="181821"/>
                  </a:cubicBezTo>
                  <a:cubicBezTo>
                    <a:pt x="47670" y="181817"/>
                    <a:pt x="34918" y="175599"/>
                    <a:pt x="26599" y="164961"/>
                  </a:cubicBezTo>
                  <a:cubicBezTo>
                    <a:pt x="17677" y="153354"/>
                    <a:pt x="11020" y="140170"/>
                    <a:pt x="6978" y="126099"/>
                  </a:cubicBezTo>
                  <a:lnTo>
                    <a:pt x="786" y="126099"/>
                  </a:lnTo>
                  <a:lnTo>
                    <a:pt x="2977" y="189060"/>
                  </a:lnTo>
                  <a:lnTo>
                    <a:pt x="9264" y="189060"/>
                  </a:lnTo>
                  <a:cubicBezTo>
                    <a:pt x="9305" y="187128"/>
                    <a:pt x="10352" y="185358"/>
                    <a:pt x="12026" y="184392"/>
                  </a:cubicBezTo>
                  <a:cubicBezTo>
                    <a:pt x="13771" y="183315"/>
                    <a:pt x="15785" y="182753"/>
                    <a:pt x="17836" y="182773"/>
                  </a:cubicBezTo>
                  <a:cubicBezTo>
                    <a:pt x="23406" y="183724"/>
                    <a:pt x="28910" y="185029"/>
                    <a:pt x="34314" y="186678"/>
                  </a:cubicBezTo>
                  <a:cubicBezTo>
                    <a:pt x="44420" y="189173"/>
                    <a:pt x="54769" y="190546"/>
                    <a:pt x="65175" y="190774"/>
                  </a:cubicBezTo>
                  <a:cubicBezTo>
                    <a:pt x="80007" y="190926"/>
                    <a:pt x="94366" y="185563"/>
                    <a:pt x="105466" y="175725"/>
                  </a:cubicBezTo>
                  <a:cubicBezTo>
                    <a:pt x="116122" y="165950"/>
                    <a:pt x="122085" y="152083"/>
                    <a:pt x="121849" y="137625"/>
                  </a:cubicBezTo>
                  <a:cubicBezTo>
                    <a:pt x="122036" y="123954"/>
                    <a:pt x="116554" y="110816"/>
                    <a:pt x="106704" y="101334"/>
                  </a:cubicBezTo>
                  <a:cubicBezTo>
                    <a:pt x="96914" y="92351"/>
                    <a:pt x="85798" y="84930"/>
                    <a:pt x="73748" y="79332"/>
                  </a:cubicBezTo>
                  <a:cubicBezTo>
                    <a:pt x="62267" y="73937"/>
                    <a:pt x="51273" y="67563"/>
                    <a:pt x="40887" y="60282"/>
                  </a:cubicBezTo>
                  <a:cubicBezTo>
                    <a:pt x="32069" y="54787"/>
                    <a:pt x="26596" y="45236"/>
                    <a:pt x="26313" y="34850"/>
                  </a:cubicBezTo>
                  <a:cubicBezTo>
                    <a:pt x="26405" y="27954"/>
                    <a:pt x="29459" y="21431"/>
                    <a:pt x="34695" y="16943"/>
                  </a:cubicBezTo>
                  <a:cubicBezTo>
                    <a:pt x="40615" y="11897"/>
                    <a:pt x="48158" y="9157"/>
                    <a:pt x="55936" y="9228"/>
                  </a:cubicBezTo>
                  <a:cubicBezTo>
                    <a:pt x="67873" y="8815"/>
                    <a:pt x="79357" y="13821"/>
                    <a:pt x="87178" y="22848"/>
                  </a:cubicBezTo>
                  <a:cubicBezTo>
                    <a:pt x="94553" y="32266"/>
                    <a:pt x="99493" y="43356"/>
                    <a:pt x="101561" y="55138"/>
                  </a:cubicBezTo>
                  <a:lnTo>
                    <a:pt x="108990" y="55138"/>
                  </a:lnTo>
                  <a:lnTo>
                    <a:pt x="105942" y="84"/>
                  </a:lnTo>
                  <a:lnTo>
                    <a:pt x="100418" y="84"/>
                  </a:lnTo>
                  <a:cubicBezTo>
                    <a:pt x="99631" y="2239"/>
                    <a:pt x="98242" y="4123"/>
                    <a:pt x="96417" y="5513"/>
                  </a:cubicBezTo>
                  <a:cubicBezTo>
                    <a:pt x="94857" y="6521"/>
                    <a:pt x="93036" y="7051"/>
                    <a:pt x="91178" y="7037"/>
                  </a:cubicBezTo>
                  <a:cubicBezTo>
                    <a:pt x="86958" y="6218"/>
                    <a:pt x="82815" y="5039"/>
                    <a:pt x="78796" y="3513"/>
                  </a:cubicBezTo>
                </a:path>
              </a:pathLst>
            </a:custGeom>
            <a:grp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D9730249-E4EB-4214-9486-4CD57433292C}"/>
                </a:ext>
              </a:extLst>
            </p:cNvPr>
            <p:cNvSpPr/>
            <p:nvPr/>
          </p:nvSpPr>
          <p:spPr>
            <a:xfrm>
              <a:off x="5955982" y="3935063"/>
              <a:ext cx="193547" cy="277749"/>
            </a:xfrm>
            <a:custGeom>
              <a:avLst/>
              <a:gdLst>
                <a:gd name="connsiteX0" fmla="*/ 61341 w 193547"/>
                <a:gd name="connsiteY0" fmla="*/ 134969 h 277749"/>
                <a:gd name="connsiteX1" fmla="*/ 79724 w 193547"/>
                <a:gd name="connsiteY1" fmla="*/ 120205 h 277749"/>
                <a:gd name="connsiteX2" fmla="*/ 103251 w 193547"/>
                <a:gd name="connsiteY2" fmla="*/ 114109 h 277749"/>
                <a:gd name="connsiteX3" fmla="*/ 129159 w 193547"/>
                <a:gd name="connsiteY3" fmla="*/ 127349 h 277749"/>
                <a:gd name="connsiteX4" fmla="*/ 135827 w 193547"/>
                <a:gd name="connsiteY4" fmla="*/ 154495 h 277749"/>
                <a:gd name="connsiteX5" fmla="*/ 135827 w 193547"/>
                <a:gd name="connsiteY5" fmla="*/ 244031 h 277749"/>
                <a:gd name="connsiteX6" fmla="*/ 130588 w 193547"/>
                <a:gd name="connsiteY6" fmla="*/ 264890 h 277749"/>
                <a:gd name="connsiteX7" fmla="*/ 107823 w 193547"/>
                <a:gd name="connsiteY7" fmla="*/ 271844 h 277749"/>
                <a:gd name="connsiteX8" fmla="*/ 107823 w 193547"/>
                <a:gd name="connsiteY8" fmla="*/ 277559 h 277749"/>
                <a:gd name="connsiteX9" fmla="*/ 193548 w 193547"/>
                <a:gd name="connsiteY9" fmla="*/ 277559 h 277749"/>
                <a:gd name="connsiteX10" fmla="*/ 193548 w 193547"/>
                <a:gd name="connsiteY10" fmla="*/ 271844 h 277749"/>
                <a:gd name="connsiteX11" fmla="*/ 173260 w 193547"/>
                <a:gd name="connsiteY11" fmla="*/ 265176 h 277749"/>
                <a:gd name="connsiteX12" fmla="*/ 168783 w 193547"/>
                <a:gd name="connsiteY12" fmla="*/ 244031 h 277749"/>
                <a:gd name="connsiteX13" fmla="*/ 168783 w 193547"/>
                <a:gd name="connsiteY13" fmla="*/ 144494 h 277749"/>
                <a:gd name="connsiteX14" fmla="*/ 157829 w 193547"/>
                <a:gd name="connsiteY14" fmla="*/ 107251 h 277749"/>
                <a:gd name="connsiteX15" fmla="*/ 121825 w 193547"/>
                <a:gd name="connsiteY15" fmla="*/ 91630 h 277749"/>
                <a:gd name="connsiteX16" fmla="*/ 87154 w 193547"/>
                <a:gd name="connsiteY16" fmla="*/ 101727 h 277749"/>
                <a:gd name="connsiteX17" fmla="*/ 61341 w 193547"/>
                <a:gd name="connsiteY17" fmla="*/ 121920 h 277749"/>
                <a:gd name="connsiteX18" fmla="*/ 61341 w 193547"/>
                <a:gd name="connsiteY18" fmla="*/ 0 h 277749"/>
                <a:gd name="connsiteX19" fmla="*/ 33528 w 193547"/>
                <a:gd name="connsiteY19" fmla="*/ 10477 h 277749"/>
                <a:gd name="connsiteX20" fmla="*/ 1429 w 193547"/>
                <a:gd name="connsiteY20" fmla="*/ 18574 h 277749"/>
                <a:gd name="connsiteX21" fmla="*/ 1429 w 193547"/>
                <a:gd name="connsiteY21" fmla="*/ 24955 h 277749"/>
                <a:gd name="connsiteX22" fmla="*/ 26384 w 193547"/>
                <a:gd name="connsiteY22" fmla="*/ 31909 h 277749"/>
                <a:gd name="connsiteX23" fmla="*/ 28099 w 193547"/>
                <a:gd name="connsiteY23" fmla="*/ 43434 h 277749"/>
                <a:gd name="connsiteX24" fmla="*/ 28099 w 193547"/>
                <a:gd name="connsiteY24" fmla="*/ 243459 h 277749"/>
                <a:gd name="connsiteX25" fmla="*/ 21908 w 193547"/>
                <a:gd name="connsiteY25" fmla="*/ 265843 h 277749"/>
                <a:gd name="connsiteX26" fmla="*/ 0 w 193547"/>
                <a:gd name="connsiteY26" fmla="*/ 272034 h 277749"/>
                <a:gd name="connsiteX27" fmla="*/ 0 w 193547"/>
                <a:gd name="connsiteY27" fmla="*/ 277749 h 277749"/>
                <a:gd name="connsiteX28" fmla="*/ 87821 w 193547"/>
                <a:gd name="connsiteY28" fmla="*/ 277749 h 277749"/>
                <a:gd name="connsiteX29" fmla="*/ 87821 w 193547"/>
                <a:gd name="connsiteY29" fmla="*/ 272034 h 277749"/>
                <a:gd name="connsiteX30" fmla="*/ 67056 w 193547"/>
                <a:gd name="connsiteY30" fmla="*/ 265843 h 277749"/>
                <a:gd name="connsiteX31" fmla="*/ 61436 w 193547"/>
                <a:gd name="connsiteY31" fmla="*/ 243459 h 27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547" h="277749">
                  <a:moveTo>
                    <a:pt x="61341" y="134969"/>
                  </a:moveTo>
                  <a:cubicBezTo>
                    <a:pt x="66785" y="129253"/>
                    <a:pt x="72967" y="124287"/>
                    <a:pt x="79724" y="120205"/>
                  </a:cubicBezTo>
                  <a:cubicBezTo>
                    <a:pt x="86907" y="116173"/>
                    <a:pt x="95014" y="114073"/>
                    <a:pt x="103251" y="114109"/>
                  </a:cubicBezTo>
                  <a:cubicBezTo>
                    <a:pt x="113655" y="113467"/>
                    <a:pt x="123585" y="118541"/>
                    <a:pt x="129159" y="127349"/>
                  </a:cubicBezTo>
                  <a:cubicBezTo>
                    <a:pt x="133850" y="135607"/>
                    <a:pt x="136158" y="145004"/>
                    <a:pt x="135827" y="154495"/>
                  </a:cubicBezTo>
                  <a:lnTo>
                    <a:pt x="135827" y="244031"/>
                  </a:lnTo>
                  <a:cubicBezTo>
                    <a:pt x="136588" y="251383"/>
                    <a:pt x="134733" y="258769"/>
                    <a:pt x="130588" y="264890"/>
                  </a:cubicBezTo>
                  <a:cubicBezTo>
                    <a:pt x="124372" y="270409"/>
                    <a:pt x="116061" y="272947"/>
                    <a:pt x="107823" y="271844"/>
                  </a:cubicBezTo>
                  <a:lnTo>
                    <a:pt x="107823" y="277559"/>
                  </a:lnTo>
                  <a:lnTo>
                    <a:pt x="193548" y="277559"/>
                  </a:lnTo>
                  <a:lnTo>
                    <a:pt x="193548" y="271844"/>
                  </a:lnTo>
                  <a:cubicBezTo>
                    <a:pt x="186119" y="272873"/>
                    <a:pt x="178630" y="270412"/>
                    <a:pt x="173260" y="265176"/>
                  </a:cubicBezTo>
                  <a:cubicBezTo>
                    <a:pt x="169546" y="258787"/>
                    <a:pt x="167977" y="251376"/>
                    <a:pt x="168783" y="244031"/>
                  </a:cubicBezTo>
                  <a:lnTo>
                    <a:pt x="168783" y="144494"/>
                  </a:lnTo>
                  <a:cubicBezTo>
                    <a:pt x="169352" y="131210"/>
                    <a:pt x="165500" y="118112"/>
                    <a:pt x="157829" y="107251"/>
                  </a:cubicBezTo>
                  <a:cubicBezTo>
                    <a:pt x="148999" y="96610"/>
                    <a:pt x="135629" y="90809"/>
                    <a:pt x="121825" y="91630"/>
                  </a:cubicBezTo>
                  <a:cubicBezTo>
                    <a:pt x="109569" y="91810"/>
                    <a:pt x="97590" y="95299"/>
                    <a:pt x="87154" y="101727"/>
                  </a:cubicBezTo>
                  <a:cubicBezTo>
                    <a:pt x="77783" y="107416"/>
                    <a:pt x="69119" y="114194"/>
                    <a:pt x="61341" y="121920"/>
                  </a:cubicBezTo>
                  <a:lnTo>
                    <a:pt x="61341" y="0"/>
                  </a:lnTo>
                  <a:cubicBezTo>
                    <a:pt x="53626" y="3334"/>
                    <a:pt x="44387" y="6763"/>
                    <a:pt x="33528" y="10477"/>
                  </a:cubicBezTo>
                  <a:cubicBezTo>
                    <a:pt x="23057" y="14012"/>
                    <a:pt x="12324" y="16719"/>
                    <a:pt x="1429" y="18574"/>
                  </a:cubicBezTo>
                  <a:lnTo>
                    <a:pt x="1429" y="24955"/>
                  </a:lnTo>
                  <a:cubicBezTo>
                    <a:pt x="16097" y="24955"/>
                    <a:pt x="24384" y="27623"/>
                    <a:pt x="26384" y="31909"/>
                  </a:cubicBezTo>
                  <a:cubicBezTo>
                    <a:pt x="28276" y="35435"/>
                    <a:pt x="28882" y="39510"/>
                    <a:pt x="28099" y="43434"/>
                  </a:cubicBezTo>
                  <a:lnTo>
                    <a:pt x="28099" y="243459"/>
                  </a:lnTo>
                  <a:cubicBezTo>
                    <a:pt x="29008" y="251440"/>
                    <a:pt x="26789" y="259463"/>
                    <a:pt x="21908" y="265843"/>
                  </a:cubicBezTo>
                  <a:cubicBezTo>
                    <a:pt x="15736" y="270771"/>
                    <a:pt x="7838" y="273003"/>
                    <a:pt x="0" y="272034"/>
                  </a:cubicBezTo>
                  <a:lnTo>
                    <a:pt x="0" y="277749"/>
                  </a:lnTo>
                  <a:lnTo>
                    <a:pt x="87821" y="277749"/>
                  </a:lnTo>
                  <a:lnTo>
                    <a:pt x="87821" y="272034"/>
                  </a:lnTo>
                  <a:cubicBezTo>
                    <a:pt x="80332" y="273039"/>
                    <a:pt x="72772" y="270785"/>
                    <a:pt x="67056" y="265843"/>
                  </a:cubicBezTo>
                  <a:cubicBezTo>
                    <a:pt x="62562" y="259296"/>
                    <a:pt x="60568" y="251353"/>
                    <a:pt x="61436" y="243459"/>
                  </a:cubicBezTo>
                  <a:close/>
                </a:path>
              </a:pathLst>
            </a:custGeom>
            <a:grp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6FEF45B-2E85-4BE4-B410-2B2B650A7E80}"/>
                </a:ext>
              </a:extLst>
            </p:cNvPr>
            <p:cNvSpPr/>
            <p:nvPr/>
          </p:nvSpPr>
          <p:spPr>
            <a:xfrm>
              <a:off x="6172390" y="3947350"/>
              <a:ext cx="276987" cy="264890"/>
            </a:xfrm>
            <a:custGeom>
              <a:avLst/>
              <a:gdLst>
                <a:gd name="connsiteX0" fmla="*/ 22669 w 276987"/>
                <a:gd name="connsiteY0" fmla="*/ 55626 h 264890"/>
                <a:gd name="connsiteX1" fmla="*/ 138113 w 276987"/>
                <a:gd name="connsiteY1" fmla="*/ 264890 h 264890"/>
                <a:gd name="connsiteX2" fmla="*/ 254317 w 276987"/>
                <a:gd name="connsiteY2" fmla="*/ 56007 h 264890"/>
                <a:gd name="connsiteX3" fmla="*/ 254317 w 276987"/>
                <a:gd name="connsiteY3" fmla="*/ 264890 h 264890"/>
                <a:gd name="connsiteX4" fmla="*/ 276987 w 276987"/>
                <a:gd name="connsiteY4" fmla="*/ 264890 h 264890"/>
                <a:gd name="connsiteX5" fmla="*/ 276987 w 276987"/>
                <a:gd name="connsiteY5" fmla="*/ 0 h 264890"/>
                <a:gd name="connsiteX6" fmla="*/ 259080 w 276987"/>
                <a:gd name="connsiteY6" fmla="*/ 0 h 264890"/>
                <a:gd name="connsiteX7" fmla="*/ 138113 w 276987"/>
                <a:gd name="connsiteY7" fmla="*/ 218408 h 264890"/>
                <a:gd name="connsiteX8" fmla="*/ 18288 w 276987"/>
                <a:gd name="connsiteY8" fmla="*/ 0 h 264890"/>
                <a:gd name="connsiteX9" fmla="*/ 0 w 276987"/>
                <a:gd name="connsiteY9" fmla="*/ 0 h 264890"/>
                <a:gd name="connsiteX10" fmla="*/ 0 w 276987"/>
                <a:gd name="connsiteY10" fmla="*/ 264890 h 264890"/>
                <a:gd name="connsiteX11" fmla="*/ 22669 w 276987"/>
                <a:gd name="connsiteY11" fmla="*/ 264890 h 264890"/>
                <a:gd name="connsiteX12" fmla="*/ 22669 w 276987"/>
                <a:gd name="connsiteY12" fmla="*/ 55626 h 2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987" h="264890">
                  <a:moveTo>
                    <a:pt x="22669" y="55626"/>
                  </a:moveTo>
                  <a:lnTo>
                    <a:pt x="138113" y="264890"/>
                  </a:lnTo>
                  <a:lnTo>
                    <a:pt x="254317" y="56007"/>
                  </a:lnTo>
                  <a:lnTo>
                    <a:pt x="254317" y="264890"/>
                  </a:lnTo>
                  <a:lnTo>
                    <a:pt x="276987" y="264890"/>
                  </a:lnTo>
                  <a:lnTo>
                    <a:pt x="276987" y="0"/>
                  </a:lnTo>
                  <a:lnTo>
                    <a:pt x="259080" y="0"/>
                  </a:lnTo>
                  <a:lnTo>
                    <a:pt x="138113" y="218408"/>
                  </a:lnTo>
                  <a:lnTo>
                    <a:pt x="18288" y="0"/>
                  </a:lnTo>
                  <a:lnTo>
                    <a:pt x="0" y="0"/>
                  </a:lnTo>
                  <a:lnTo>
                    <a:pt x="0" y="264890"/>
                  </a:lnTo>
                  <a:lnTo>
                    <a:pt x="22669" y="264890"/>
                  </a:lnTo>
                  <a:lnTo>
                    <a:pt x="22669" y="55626"/>
                  </a:lnTo>
                  <a:close/>
                </a:path>
              </a:pathLst>
            </a:custGeom>
            <a:grp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12BA364-B28A-41D9-B827-4F61F4E99AA8}"/>
                </a:ext>
              </a:extLst>
            </p:cNvPr>
            <p:cNvSpPr/>
            <p:nvPr/>
          </p:nvSpPr>
          <p:spPr>
            <a:xfrm>
              <a:off x="6475380" y="4026693"/>
              <a:ext cx="179260" cy="188978"/>
            </a:xfrm>
            <a:custGeom>
              <a:avLst/>
              <a:gdLst>
                <a:gd name="connsiteX0" fmla="*/ 157353 w 179260"/>
                <a:gd name="connsiteY0" fmla="*/ 83916 h 188978"/>
                <a:gd name="connsiteX1" fmla="*/ 22003 w 179260"/>
                <a:gd name="connsiteY1" fmla="*/ 83916 h 188978"/>
                <a:gd name="connsiteX2" fmla="*/ 32575 w 179260"/>
                <a:gd name="connsiteY2" fmla="*/ 49340 h 188978"/>
                <a:gd name="connsiteX3" fmla="*/ 88963 w 179260"/>
                <a:gd name="connsiteY3" fmla="*/ 18384 h 188978"/>
                <a:gd name="connsiteX4" fmla="*/ 146113 w 179260"/>
                <a:gd name="connsiteY4" fmla="*/ 48578 h 188978"/>
                <a:gd name="connsiteX5" fmla="*/ 156781 w 179260"/>
                <a:gd name="connsiteY5" fmla="*/ 83916 h 188978"/>
                <a:gd name="connsiteX6" fmla="*/ 178689 w 179260"/>
                <a:gd name="connsiteY6" fmla="*/ 89822 h 188978"/>
                <a:gd name="connsiteX7" fmla="*/ 91354 w 179260"/>
                <a:gd name="connsiteY7" fmla="*/ 9 h 188978"/>
                <a:gd name="connsiteX8" fmla="*/ 89725 w 179260"/>
                <a:gd name="connsiteY8" fmla="*/ 1 h 188978"/>
                <a:gd name="connsiteX9" fmla="*/ 0 w 179260"/>
                <a:gd name="connsiteY9" fmla="*/ 95251 h 188978"/>
                <a:gd name="connsiteX10" fmla="*/ 89725 w 179260"/>
                <a:gd name="connsiteY10" fmla="*/ 188977 h 188978"/>
                <a:gd name="connsiteX11" fmla="*/ 166878 w 179260"/>
                <a:gd name="connsiteY11" fmla="*/ 142876 h 188978"/>
                <a:gd name="connsiteX12" fmla="*/ 150590 w 179260"/>
                <a:gd name="connsiteY12" fmla="*/ 134113 h 188978"/>
                <a:gd name="connsiteX13" fmla="*/ 89059 w 179260"/>
                <a:gd name="connsiteY13" fmla="*/ 169832 h 188978"/>
                <a:gd name="connsiteX14" fmla="*/ 33909 w 179260"/>
                <a:gd name="connsiteY14" fmla="*/ 140495 h 188978"/>
                <a:gd name="connsiteX15" fmla="*/ 21241 w 179260"/>
                <a:gd name="connsiteY15" fmla="*/ 102395 h 188978"/>
                <a:gd name="connsiteX16" fmla="*/ 178403 w 179260"/>
                <a:gd name="connsiteY16" fmla="*/ 102395 h 188978"/>
                <a:gd name="connsiteX17" fmla="*/ 179260 w 179260"/>
                <a:gd name="connsiteY17" fmla="*/ 89631 h 18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260" h="188978">
                  <a:moveTo>
                    <a:pt x="157353" y="83916"/>
                  </a:moveTo>
                  <a:lnTo>
                    <a:pt x="22003" y="83916"/>
                  </a:lnTo>
                  <a:cubicBezTo>
                    <a:pt x="22649" y="71700"/>
                    <a:pt x="26279" y="59829"/>
                    <a:pt x="32575" y="49340"/>
                  </a:cubicBezTo>
                  <a:cubicBezTo>
                    <a:pt x="44571" y="29772"/>
                    <a:pt x="66014" y="18000"/>
                    <a:pt x="88963" y="18384"/>
                  </a:cubicBezTo>
                  <a:cubicBezTo>
                    <a:pt x="111810" y="18478"/>
                    <a:pt x="133161" y="29758"/>
                    <a:pt x="146113" y="48578"/>
                  </a:cubicBezTo>
                  <a:cubicBezTo>
                    <a:pt x="152924" y="59119"/>
                    <a:pt x="156622" y="71368"/>
                    <a:pt x="156781" y="83916"/>
                  </a:cubicBezTo>
                  <a:moveTo>
                    <a:pt x="178689" y="89822"/>
                  </a:moveTo>
                  <a:cubicBezTo>
                    <a:pt x="179373" y="40904"/>
                    <a:pt x="140272" y="693"/>
                    <a:pt x="91354" y="9"/>
                  </a:cubicBezTo>
                  <a:cubicBezTo>
                    <a:pt x="90811" y="1"/>
                    <a:pt x="90268" y="-2"/>
                    <a:pt x="89725" y="1"/>
                  </a:cubicBezTo>
                  <a:cubicBezTo>
                    <a:pt x="37338" y="1"/>
                    <a:pt x="0" y="39720"/>
                    <a:pt x="0" y="95251"/>
                  </a:cubicBezTo>
                  <a:cubicBezTo>
                    <a:pt x="0" y="150782"/>
                    <a:pt x="37338" y="188977"/>
                    <a:pt x="89725" y="188977"/>
                  </a:cubicBezTo>
                  <a:cubicBezTo>
                    <a:pt x="122024" y="189185"/>
                    <a:pt x="151758" y="171417"/>
                    <a:pt x="166878" y="142876"/>
                  </a:cubicBezTo>
                  <a:lnTo>
                    <a:pt x="150590" y="134113"/>
                  </a:lnTo>
                  <a:cubicBezTo>
                    <a:pt x="137763" y="155986"/>
                    <a:pt x="114414" y="169540"/>
                    <a:pt x="89059" y="169832"/>
                  </a:cubicBezTo>
                  <a:cubicBezTo>
                    <a:pt x="66948" y="169802"/>
                    <a:pt x="46291" y="158813"/>
                    <a:pt x="33909" y="140495"/>
                  </a:cubicBezTo>
                  <a:cubicBezTo>
                    <a:pt x="26006" y="129330"/>
                    <a:pt x="21597" y="116069"/>
                    <a:pt x="21241" y="102395"/>
                  </a:cubicBezTo>
                  <a:lnTo>
                    <a:pt x="178403" y="102395"/>
                  </a:lnTo>
                  <a:cubicBezTo>
                    <a:pt x="178403" y="96775"/>
                    <a:pt x="179260" y="92012"/>
                    <a:pt x="179260" y="89631"/>
                  </a:cubicBezTo>
                </a:path>
              </a:pathLst>
            </a:custGeom>
            <a:grp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0127E7C-2DD1-4BD6-838F-4259171D43AC}"/>
                </a:ext>
              </a:extLst>
            </p:cNvPr>
            <p:cNvSpPr/>
            <p:nvPr/>
          </p:nvSpPr>
          <p:spPr>
            <a:xfrm>
              <a:off x="6663785" y="3968020"/>
              <a:ext cx="86963" cy="244220"/>
            </a:xfrm>
            <a:custGeom>
              <a:avLst/>
              <a:gdLst>
                <a:gd name="connsiteX0" fmla="*/ 52864 w 86963"/>
                <a:gd name="connsiteY0" fmla="*/ 80201 h 244220"/>
                <a:gd name="connsiteX1" fmla="*/ 86582 w 86963"/>
                <a:gd name="connsiteY1" fmla="*/ 80201 h 244220"/>
                <a:gd name="connsiteX2" fmla="*/ 86582 w 86963"/>
                <a:gd name="connsiteY2" fmla="*/ 61151 h 244220"/>
                <a:gd name="connsiteX3" fmla="*/ 52864 w 86963"/>
                <a:gd name="connsiteY3" fmla="*/ 61151 h 244220"/>
                <a:gd name="connsiteX4" fmla="*/ 52864 w 86963"/>
                <a:gd name="connsiteY4" fmla="*/ 0 h 244220"/>
                <a:gd name="connsiteX5" fmla="*/ 33052 w 86963"/>
                <a:gd name="connsiteY5" fmla="*/ 0 h 244220"/>
                <a:gd name="connsiteX6" fmla="*/ 33052 w 86963"/>
                <a:gd name="connsiteY6" fmla="*/ 61532 h 244220"/>
                <a:gd name="connsiteX7" fmla="*/ 0 w 86963"/>
                <a:gd name="connsiteY7" fmla="*/ 61532 h 244220"/>
                <a:gd name="connsiteX8" fmla="*/ 0 w 86963"/>
                <a:gd name="connsiteY8" fmla="*/ 80582 h 244220"/>
                <a:gd name="connsiteX9" fmla="*/ 33052 w 86963"/>
                <a:gd name="connsiteY9" fmla="*/ 80582 h 244220"/>
                <a:gd name="connsiteX10" fmla="*/ 33052 w 86963"/>
                <a:gd name="connsiteY10" fmla="*/ 219170 h 244220"/>
                <a:gd name="connsiteX11" fmla="*/ 61627 w 86963"/>
                <a:gd name="connsiteY11" fmla="*/ 244221 h 244220"/>
                <a:gd name="connsiteX12" fmla="*/ 86963 w 86963"/>
                <a:gd name="connsiteY12" fmla="*/ 244221 h 244220"/>
                <a:gd name="connsiteX13" fmla="*/ 86963 w 86963"/>
                <a:gd name="connsiteY13" fmla="*/ 226314 h 244220"/>
                <a:gd name="connsiteX14" fmla="*/ 66389 w 86963"/>
                <a:gd name="connsiteY14" fmla="*/ 226314 h 244220"/>
                <a:gd name="connsiteX15" fmla="*/ 53245 w 86963"/>
                <a:gd name="connsiteY15" fmla="*/ 215646 h 2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63" h="244220">
                  <a:moveTo>
                    <a:pt x="52864" y="80201"/>
                  </a:moveTo>
                  <a:lnTo>
                    <a:pt x="86582" y="80201"/>
                  </a:lnTo>
                  <a:lnTo>
                    <a:pt x="86582" y="61151"/>
                  </a:lnTo>
                  <a:lnTo>
                    <a:pt x="52864" y="61151"/>
                  </a:lnTo>
                  <a:lnTo>
                    <a:pt x="52864" y="0"/>
                  </a:lnTo>
                  <a:lnTo>
                    <a:pt x="33052" y="0"/>
                  </a:lnTo>
                  <a:lnTo>
                    <a:pt x="33052" y="61532"/>
                  </a:lnTo>
                  <a:lnTo>
                    <a:pt x="0" y="61532"/>
                  </a:lnTo>
                  <a:lnTo>
                    <a:pt x="0" y="80582"/>
                  </a:lnTo>
                  <a:lnTo>
                    <a:pt x="33052" y="80582"/>
                  </a:lnTo>
                  <a:lnTo>
                    <a:pt x="33052" y="219170"/>
                  </a:lnTo>
                  <a:cubicBezTo>
                    <a:pt x="33052" y="237077"/>
                    <a:pt x="40958" y="244221"/>
                    <a:pt x="61627" y="244221"/>
                  </a:cubicBezTo>
                  <a:lnTo>
                    <a:pt x="86963" y="244221"/>
                  </a:lnTo>
                  <a:lnTo>
                    <a:pt x="86963" y="226314"/>
                  </a:lnTo>
                  <a:lnTo>
                    <a:pt x="66389" y="226314"/>
                  </a:lnTo>
                  <a:cubicBezTo>
                    <a:pt x="55626" y="226314"/>
                    <a:pt x="53626" y="224695"/>
                    <a:pt x="53245" y="215646"/>
                  </a:cubicBezTo>
                  <a:close/>
                </a:path>
              </a:pathLst>
            </a:custGeom>
            <a:grp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970589C-3371-4838-A85D-888E37E4FCBB}"/>
                </a:ext>
              </a:extLst>
            </p:cNvPr>
            <p:cNvSpPr/>
            <p:nvPr/>
          </p:nvSpPr>
          <p:spPr>
            <a:xfrm>
              <a:off x="6762368" y="4026677"/>
              <a:ext cx="172307" cy="188992"/>
            </a:xfrm>
            <a:custGeom>
              <a:avLst/>
              <a:gdLst>
                <a:gd name="connsiteX0" fmla="*/ 153257 w 172307"/>
                <a:gd name="connsiteY0" fmla="*/ 91456 h 188992"/>
                <a:gd name="connsiteX1" fmla="*/ 84582 w 172307"/>
                <a:gd name="connsiteY1" fmla="*/ 170038 h 188992"/>
                <a:gd name="connsiteX2" fmla="*/ 20669 w 172307"/>
                <a:gd name="connsiteY2" fmla="*/ 95457 h 188992"/>
                <a:gd name="connsiteX3" fmla="*/ 36957 w 172307"/>
                <a:gd name="connsiteY3" fmla="*/ 41831 h 188992"/>
                <a:gd name="connsiteX4" fmla="*/ 85725 w 172307"/>
                <a:gd name="connsiteY4" fmla="*/ 18400 h 188992"/>
                <a:gd name="connsiteX5" fmla="*/ 153257 w 172307"/>
                <a:gd name="connsiteY5" fmla="*/ 91456 h 188992"/>
                <a:gd name="connsiteX6" fmla="*/ 172307 w 172307"/>
                <a:gd name="connsiteY6" fmla="*/ 185563 h 188992"/>
                <a:gd name="connsiteX7" fmla="*/ 172307 w 172307"/>
                <a:gd name="connsiteY7" fmla="*/ 2874 h 188992"/>
                <a:gd name="connsiteX8" fmla="*/ 152495 w 172307"/>
                <a:gd name="connsiteY8" fmla="*/ 2874 h 188992"/>
                <a:gd name="connsiteX9" fmla="*/ 152495 w 172307"/>
                <a:gd name="connsiteY9" fmla="*/ 36688 h 188992"/>
                <a:gd name="connsiteX10" fmla="*/ 84201 w 172307"/>
                <a:gd name="connsiteY10" fmla="*/ 16 h 188992"/>
                <a:gd name="connsiteX11" fmla="*/ 0 w 172307"/>
                <a:gd name="connsiteY11" fmla="*/ 94504 h 188992"/>
                <a:gd name="connsiteX12" fmla="*/ 84582 w 172307"/>
                <a:gd name="connsiteY12" fmla="*/ 188992 h 188992"/>
                <a:gd name="connsiteX13" fmla="*/ 152876 w 172307"/>
                <a:gd name="connsiteY13" fmla="*/ 145368 h 188992"/>
                <a:gd name="connsiteX14" fmla="*/ 152876 w 172307"/>
                <a:gd name="connsiteY14" fmla="*/ 185849 h 18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307" h="188992">
                  <a:moveTo>
                    <a:pt x="153257" y="91456"/>
                  </a:moveTo>
                  <a:cubicBezTo>
                    <a:pt x="153257" y="134700"/>
                    <a:pt x="122682" y="170038"/>
                    <a:pt x="84582" y="170038"/>
                  </a:cubicBezTo>
                  <a:cubicBezTo>
                    <a:pt x="48006" y="170038"/>
                    <a:pt x="20669" y="138319"/>
                    <a:pt x="20669" y="95457"/>
                  </a:cubicBezTo>
                  <a:cubicBezTo>
                    <a:pt x="20428" y="76328"/>
                    <a:pt x="26118" y="57594"/>
                    <a:pt x="36957" y="41831"/>
                  </a:cubicBezTo>
                  <a:cubicBezTo>
                    <a:pt x="47976" y="26006"/>
                    <a:pt x="66484" y="17113"/>
                    <a:pt x="85725" y="18400"/>
                  </a:cubicBezTo>
                  <a:cubicBezTo>
                    <a:pt x="125825" y="18400"/>
                    <a:pt x="153257" y="48118"/>
                    <a:pt x="153257" y="91456"/>
                  </a:cubicBezTo>
                  <a:moveTo>
                    <a:pt x="172307" y="185563"/>
                  </a:moveTo>
                  <a:lnTo>
                    <a:pt x="172307" y="2874"/>
                  </a:lnTo>
                  <a:lnTo>
                    <a:pt x="152495" y="2874"/>
                  </a:lnTo>
                  <a:lnTo>
                    <a:pt x="152495" y="36688"/>
                  </a:lnTo>
                  <a:cubicBezTo>
                    <a:pt x="137710" y="13362"/>
                    <a:pt x="111812" y="-544"/>
                    <a:pt x="84201" y="16"/>
                  </a:cubicBezTo>
                  <a:cubicBezTo>
                    <a:pt x="34957" y="16"/>
                    <a:pt x="0" y="39355"/>
                    <a:pt x="0" y="94504"/>
                  </a:cubicBezTo>
                  <a:cubicBezTo>
                    <a:pt x="0" y="149654"/>
                    <a:pt x="35338" y="188992"/>
                    <a:pt x="84582" y="188992"/>
                  </a:cubicBezTo>
                  <a:cubicBezTo>
                    <a:pt x="113157" y="188992"/>
                    <a:pt x="134588" y="175086"/>
                    <a:pt x="152876" y="145368"/>
                  </a:cubicBezTo>
                  <a:lnTo>
                    <a:pt x="152876" y="185849"/>
                  </a:lnTo>
                  <a:close/>
                </a:path>
              </a:pathLst>
            </a:custGeom>
            <a:grp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DB9C2D1-87C6-478A-AF99-0070026E352E}"/>
                </a:ext>
              </a:extLst>
            </p:cNvPr>
            <p:cNvSpPr/>
            <p:nvPr/>
          </p:nvSpPr>
          <p:spPr>
            <a:xfrm>
              <a:off x="6978776" y="3947350"/>
              <a:ext cx="19812" cy="264795"/>
            </a:xfrm>
            <a:custGeom>
              <a:avLst/>
              <a:gdLst>
                <a:gd name="connsiteX0" fmla="*/ 0 w 19812"/>
                <a:gd name="connsiteY0" fmla="*/ 0 h 264795"/>
                <a:gd name="connsiteX1" fmla="*/ 19812 w 19812"/>
                <a:gd name="connsiteY1" fmla="*/ 0 h 264795"/>
                <a:gd name="connsiteX2" fmla="*/ 19812 w 19812"/>
                <a:gd name="connsiteY2" fmla="*/ 264795 h 264795"/>
                <a:gd name="connsiteX3" fmla="*/ 0 w 19812"/>
                <a:gd name="connsiteY3" fmla="*/ 264795 h 264795"/>
              </a:gdLst>
              <a:ahLst/>
              <a:cxnLst>
                <a:cxn ang="0">
                  <a:pos x="connsiteX0" y="connsiteY0"/>
                </a:cxn>
                <a:cxn ang="0">
                  <a:pos x="connsiteX1" y="connsiteY1"/>
                </a:cxn>
                <a:cxn ang="0">
                  <a:pos x="connsiteX2" y="connsiteY2"/>
                </a:cxn>
                <a:cxn ang="0">
                  <a:pos x="connsiteX3" y="connsiteY3"/>
                </a:cxn>
              </a:cxnLst>
              <a:rect l="l" t="t" r="r" b="b"/>
              <a:pathLst>
                <a:path w="19812" h="264795">
                  <a:moveTo>
                    <a:pt x="0" y="0"/>
                  </a:moveTo>
                  <a:lnTo>
                    <a:pt x="19812" y="0"/>
                  </a:lnTo>
                  <a:lnTo>
                    <a:pt x="19812" y="264795"/>
                  </a:lnTo>
                  <a:lnTo>
                    <a:pt x="0" y="264795"/>
                  </a:lnTo>
                  <a:close/>
                </a:path>
              </a:pathLst>
            </a:custGeom>
            <a:grp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1A9B65F3-0D43-4C52-BB04-5791DAC2E93D}"/>
                </a:ext>
              </a:extLst>
            </p:cNvPr>
            <p:cNvSpPr/>
            <p:nvPr/>
          </p:nvSpPr>
          <p:spPr>
            <a:xfrm>
              <a:off x="7028782" y="4026694"/>
              <a:ext cx="127825" cy="189356"/>
            </a:xfrm>
            <a:custGeom>
              <a:avLst/>
              <a:gdLst>
                <a:gd name="connsiteX0" fmla="*/ 126206 w 127825"/>
                <a:gd name="connsiteY0" fmla="*/ 50959 h 189356"/>
                <a:gd name="connsiteX1" fmla="*/ 65056 w 127825"/>
                <a:gd name="connsiteY1" fmla="*/ 0 h 189356"/>
                <a:gd name="connsiteX2" fmla="*/ 3905 w 127825"/>
                <a:gd name="connsiteY2" fmla="*/ 50006 h 189356"/>
                <a:gd name="connsiteX3" fmla="*/ 19431 w 127825"/>
                <a:gd name="connsiteY3" fmla="*/ 84582 h 189356"/>
                <a:gd name="connsiteX4" fmla="*/ 61532 w 127825"/>
                <a:gd name="connsiteY4" fmla="*/ 103632 h 189356"/>
                <a:gd name="connsiteX5" fmla="*/ 107156 w 127825"/>
                <a:gd name="connsiteY5" fmla="*/ 139732 h 189356"/>
                <a:gd name="connsiteX6" fmla="*/ 66294 w 127825"/>
                <a:gd name="connsiteY6" fmla="*/ 171545 h 189356"/>
                <a:gd name="connsiteX7" fmla="*/ 20193 w 127825"/>
                <a:gd name="connsiteY7" fmla="*/ 135350 h 189356"/>
                <a:gd name="connsiteX8" fmla="*/ 0 w 127825"/>
                <a:gd name="connsiteY8" fmla="*/ 135350 h 189356"/>
                <a:gd name="connsiteX9" fmla="*/ 65437 w 127825"/>
                <a:gd name="connsiteY9" fmla="*/ 189357 h 189356"/>
                <a:gd name="connsiteX10" fmla="*/ 127826 w 127825"/>
                <a:gd name="connsiteY10" fmla="*/ 139732 h 189356"/>
                <a:gd name="connsiteX11" fmla="*/ 113538 w 127825"/>
                <a:gd name="connsiteY11" fmla="*/ 104775 h 189356"/>
                <a:gd name="connsiteX12" fmla="*/ 67818 w 127825"/>
                <a:gd name="connsiteY12" fmla="*/ 83725 h 189356"/>
                <a:gd name="connsiteX13" fmla="*/ 24575 w 127825"/>
                <a:gd name="connsiteY13" fmla="*/ 48863 h 189356"/>
                <a:gd name="connsiteX14" fmla="*/ 64675 w 127825"/>
                <a:gd name="connsiteY14" fmla="*/ 18288 h 189356"/>
                <a:gd name="connsiteX15" fmla="*/ 105537 w 127825"/>
                <a:gd name="connsiteY15" fmla="*/ 51244 h 18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825" h="189356">
                  <a:moveTo>
                    <a:pt x="126206" y="50959"/>
                  </a:moveTo>
                  <a:cubicBezTo>
                    <a:pt x="124587" y="19050"/>
                    <a:pt x="102013" y="0"/>
                    <a:pt x="65056" y="0"/>
                  </a:cubicBezTo>
                  <a:cubicBezTo>
                    <a:pt x="28099" y="0"/>
                    <a:pt x="3905" y="20288"/>
                    <a:pt x="3905" y="50006"/>
                  </a:cubicBezTo>
                  <a:cubicBezTo>
                    <a:pt x="3993" y="63201"/>
                    <a:pt x="9628" y="75750"/>
                    <a:pt x="19431" y="84582"/>
                  </a:cubicBezTo>
                  <a:cubicBezTo>
                    <a:pt x="31546" y="94522"/>
                    <a:pt x="46068" y="101092"/>
                    <a:pt x="61532" y="103632"/>
                  </a:cubicBezTo>
                  <a:cubicBezTo>
                    <a:pt x="94869" y="111538"/>
                    <a:pt x="107156" y="121444"/>
                    <a:pt x="107156" y="139732"/>
                  </a:cubicBezTo>
                  <a:cubicBezTo>
                    <a:pt x="107156" y="158020"/>
                    <a:pt x="90869" y="171545"/>
                    <a:pt x="66294" y="171545"/>
                  </a:cubicBezTo>
                  <a:cubicBezTo>
                    <a:pt x="38862" y="171545"/>
                    <a:pt x="21812" y="158020"/>
                    <a:pt x="20193" y="135350"/>
                  </a:cubicBezTo>
                  <a:lnTo>
                    <a:pt x="0" y="135350"/>
                  </a:lnTo>
                  <a:cubicBezTo>
                    <a:pt x="3905" y="171545"/>
                    <a:pt x="25813" y="189357"/>
                    <a:pt x="65437" y="189357"/>
                  </a:cubicBezTo>
                  <a:cubicBezTo>
                    <a:pt x="103537" y="189357"/>
                    <a:pt x="127826" y="169545"/>
                    <a:pt x="127826" y="139732"/>
                  </a:cubicBezTo>
                  <a:cubicBezTo>
                    <a:pt x="127725" y="126678"/>
                    <a:pt x="122610" y="114162"/>
                    <a:pt x="113538" y="104775"/>
                  </a:cubicBezTo>
                  <a:cubicBezTo>
                    <a:pt x="104013" y="95250"/>
                    <a:pt x="92488" y="89726"/>
                    <a:pt x="67818" y="83725"/>
                  </a:cubicBezTo>
                  <a:cubicBezTo>
                    <a:pt x="34100" y="75438"/>
                    <a:pt x="24575" y="67913"/>
                    <a:pt x="24575" y="48863"/>
                  </a:cubicBezTo>
                  <a:cubicBezTo>
                    <a:pt x="24575" y="29813"/>
                    <a:pt x="40100" y="18288"/>
                    <a:pt x="64675" y="18288"/>
                  </a:cubicBezTo>
                  <a:cubicBezTo>
                    <a:pt x="89249" y="18288"/>
                    <a:pt x="105537" y="30194"/>
                    <a:pt x="105537" y="51244"/>
                  </a:cubicBezTo>
                  <a:close/>
                </a:path>
              </a:pathLst>
            </a:custGeom>
            <a:grpFill/>
            <a:ln w="9525" cap="flat">
              <a:noFill/>
              <a:prstDash val="solid"/>
              <a:miter/>
            </a:ln>
          </p:spPr>
          <p:txBody>
            <a:bodyPr rtlCol="0" anchor="ctr"/>
            <a:lstStyle/>
            <a:p>
              <a:endParaRPr lang="en-GB"/>
            </a:p>
          </p:txBody>
        </p:sp>
      </p:grpSp>
      <p:pic>
        <p:nvPicPr>
          <p:cNvPr id="4" name="Picture 3" descr="A herd of cows grazing&#10;&#10;Description automatically generated with medium confidence">
            <a:extLst>
              <a:ext uri="{FF2B5EF4-FFF2-40B4-BE49-F238E27FC236}">
                <a16:creationId xmlns:a16="http://schemas.microsoft.com/office/drawing/2014/main" id="{1E7BB71B-0EAB-43E6-AA3B-EB5D4F805332}"/>
              </a:ext>
            </a:extLst>
          </p:cNvPr>
          <p:cNvPicPr>
            <a:picLocks noChangeAspect="1"/>
          </p:cNvPicPr>
          <p:nvPr/>
        </p:nvPicPr>
        <p:blipFill>
          <a:blip r:embed="rId2"/>
          <a:stretch>
            <a:fillRect/>
          </a:stretch>
        </p:blipFill>
        <p:spPr>
          <a:xfrm>
            <a:off x="105479" y="3517920"/>
            <a:ext cx="5249073" cy="3277821"/>
          </a:xfrm>
          <a:prstGeom prst="rect">
            <a:avLst/>
          </a:prstGeom>
          <a:ln w="12700">
            <a:solidFill>
              <a:schemeClr val="tx1"/>
            </a:solidFill>
          </a:ln>
        </p:spPr>
      </p:pic>
      <p:sp>
        <p:nvSpPr>
          <p:cNvPr id="2" name="Text Box 2">
            <a:extLst>
              <a:ext uri="{FF2B5EF4-FFF2-40B4-BE49-F238E27FC236}">
                <a16:creationId xmlns:a16="http://schemas.microsoft.com/office/drawing/2014/main" id="{50D44568-4C24-49CA-A53C-57FFABF95448}"/>
              </a:ext>
            </a:extLst>
          </p:cNvPr>
          <p:cNvSpPr txBox="1">
            <a:spLocks noChangeArrowheads="1"/>
          </p:cNvSpPr>
          <p:nvPr/>
        </p:nvSpPr>
        <p:spPr bwMode="auto">
          <a:xfrm>
            <a:off x="604911" y="3552543"/>
            <a:ext cx="4138334" cy="366712"/>
          </a:xfrm>
          <a:prstGeom prst="rect">
            <a:avLst/>
          </a:prstGeom>
          <a:solidFill>
            <a:srgbClr val="9E9E9E">
              <a:alpha val="70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bg1"/>
                </a:solidFill>
                <a:effectLst/>
                <a:latin typeface="Calibri" panose="020F0502020204030204" pitchFamily="34" charset="0"/>
              </a:rPr>
              <a:t>Drilling at Site 5, United Downs, </a:t>
            </a:r>
            <a:r>
              <a:rPr lang="en-GB" altLang="en-US" sz="1400" b="1" i="1" dirty="0">
                <a:solidFill>
                  <a:schemeClr val="bg1"/>
                </a:solidFill>
                <a:latin typeface="Calibri" panose="020F0502020204030204" pitchFamily="34" charset="0"/>
              </a:rPr>
              <a:t>September </a:t>
            </a:r>
            <a:r>
              <a:rPr kumimoji="0" lang="en-GB" altLang="en-US" sz="1400" b="1" i="1" u="none" strike="noStrike" cap="none" normalizeH="0" baseline="0" dirty="0">
                <a:ln>
                  <a:noFill/>
                </a:ln>
                <a:solidFill>
                  <a:schemeClr val="bg1"/>
                </a:solidFill>
                <a:effectLst/>
                <a:latin typeface="Calibri" panose="020F0502020204030204" pitchFamily="34" charset="0"/>
              </a:rPr>
              <a:t>2021</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pic>
        <p:nvPicPr>
          <p:cNvPr id="7" name="Picture 6" descr="A car parked in a field&#10;&#10;Description automatically generated with medium confidence">
            <a:extLst>
              <a:ext uri="{FF2B5EF4-FFF2-40B4-BE49-F238E27FC236}">
                <a16:creationId xmlns:a16="http://schemas.microsoft.com/office/drawing/2014/main" id="{36C87F61-4D7E-4FC0-9AD7-6CBAE4686FAA}"/>
              </a:ext>
            </a:extLst>
          </p:cNvPr>
          <p:cNvPicPr>
            <a:picLocks noChangeAspect="1"/>
          </p:cNvPicPr>
          <p:nvPr/>
        </p:nvPicPr>
        <p:blipFill rotWithShape="1">
          <a:blip r:embed="rId3"/>
          <a:srcRect t="28976"/>
          <a:stretch/>
        </p:blipFill>
        <p:spPr>
          <a:xfrm>
            <a:off x="5637233" y="32845"/>
            <a:ext cx="6478465" cy="3485075"/>
          </a:xfrm>
          <a:prstGeom prst="rect">
            <a:avLst/>
          </a:prstGeom>
          <a:ln w="12700">
            <a:solidFill>
              <a:schemeClr val="tx1"/>
            </a:solidFill>
          </a:ln>
        </p:spPr>
      </p:pic>
      <p:sp>
        <p:nvSpPr>
          <p:cNvPr id="27" name="Text Box 2">
            <a:extLst>
              <a:ext uri="{FF2B5EF4-FFF2-40B4-BE49-F238E27FC236}">
                <a16:creationId xmlns:a16="http://schemas.microsoft.com/office/drawing/2014/main" id="{C834BF8D-3B86-4B45-9E0D-E37A3BF402CF}"/>
              </a:ext>
            </a:extLst>
          </p:cNvPr>
          <p:cNvSpPr txBox="1">
            <a:spLocks noChangeArrowheads="1"/>
          </p:cNvSpPr>
          <p:nvPr/>
        </p:nvSpPr>
        <p:spPr bwMode="auto">
          <a:xfrm>
            <a:off x="6811351" y="56744"/>
            <a:ext cx="4328745" cy="366712"/>
          </a:xfrm>
          <a:prstGeom prst="rect">
            <a:avLst/>
          </a:prstGeom>
          <a:solidFill>
            <a:srgbClr val="9E9E9E">
              <a:alpha val="70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bg1"/>
                </a:solidFill>
                <a:effectLst/>
                <a:latin typeface="Calibri" panose="020F0502020204030204" pitchFamily="34" charset="0"/>
              </a:rPr>
              <a:t>Drilling at Site 4, United Downs, </a:t>
            </a:r>
            <a:r>
              <a:rPr lang="en-GB" altLang="en-US" sz="1400" b="1" i="1" dirty="0">
                <a:solidFill>
                  <a:schemeClr val="bg1"/>
                </a:solidFill>
                <a:latin typeface="Calibri" panose="020F0502020204030204" pitchFamily="34" charset="0"/>
              </a:rPr>
              <a:t>August</a:t>
            </a:r>
            <a:r>
              <a:rPr kumimoji="0" lang="en-GB" altLang="en-US" sz="1400" b="1" i="1" u="none" strike="noStrike" cap="none" normalizeH="0" baseline="0" dirty="0">
                <a:ln>
                  <a:noFill/>
                </a:ln>
                <a:solidFill>
                  <a:schemeClr val="bg1"/>
                </a:solidFill>
                <a:effectLst/>
                <a:latin typeface="Calibri" panose="020F0502020204030204" pitchFamily="34" charset="0"/>
              </a:rPr>
              <a:t> 2021</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
        <p:nvSpPr>
          <p:cNvPr id="29" name="TextBox 28">
            <a:extLst>
              <a:ext uri="{FF2B5EF4-FFF2-40B4-BE49-F238E27FC236}">
                <a16:creationId xmlns:a16="http://schemas.microsoft.com/office/drawing/2014/main" id="{F1B947B9-D837-4F79-9F8B-5EA29CD21E93}"/>
              </a:ext>
            </a:extLst>
          </p:cNvPr>
          <p:cNvSpPr txBox="1"/>
          <p:nvPr/>
        </p:nvSpPr>
        <p:spPr>
          <a:xfrm>
            <a:off x="76302" y="240100"/>
            <a:ext cx="5217852" cy="3277820"/>
          </a:xfrm>
          <a:prstGeom prst="rect">
            <a:avLst/>
          </a:prstGeom>
          <a:noFill/>
        </p:spPr>
        <p:txBody>
          <a:bodyPr wrap="square" rtlCol="0">
            <a:spAutoFit/>
          </a:bodyPr>
          <a:lstStyle/>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endParaRPr lang="en-GB" sz="1300" dirty="0">
              <a:solidFill>
                <a:schemeClr val="bg1">
                  <a:lumMod val="50000"/>
                </a:schemeClr>
              </a:solidFill>
            </a:endParaRPr>
          </a:p>
          <a:p>
            <a:pPr marL="285750" indent="-285750">
              <a:buFont typeface="Arial" panose="020B0604020202020204" pitchFamily="34" charset="0"/>
              <a:buChar char="•"/>
            </a:pPr>
            <a:r>
              <a:rPr lang="en-GB" sz="1200" dirty="0">
                <a:solidFill>
                  <a:schemeClr val="bg1">
                    <a:lumMod val="50000"/>
                  </a:schemeClr>
                </a:solidFill>
              </a:rPr>
              <a:t>Diamond drilling uses non-percussive, rotational core drilling to essentially act like an ‘apple-corer’ and extract intact rock samples from the ground to enable our team of geologists to build up a 3D picture of the mineral potential beneath the surface.</a:t>
            </a:r>
          </a:p>
          <a:p>
            <a:pPr marL="285750" indent="-285750">
              <a:buFont typeface="Arial" panose="020B0604020202020204" pitchFamily="34" charset="0"/>
              <a:buChar char="•"/>
            </a:pPr>
            <a:endParaRPr lang="en-GB" sz="1200" dirty="0">
              <a:solidFill>
                <a:schemeClr val="bg1">
                  <a:lumMod val="50000"/>
                </a:schemeClr>
              </a:solidFill>
            </a:endParaRPr>
          </a:p>
          <a:p>
            <a:pPr marL="285750" indent="-285750">
              <a:buFont typeface="Arial" panose="020B0604020202020204" pitchFamily="34" charset="0"/>
              <a:buChar char="•"/>
            </a:pPr>
            <a:r>
              <a:rPr lang="en-GB" sz="1200" dirty="0">
                <a:solidFill>
                  <a:schemeClr val="bg1">
                    <a:lumMod val="50000"/>
                  </a:schemeClr>
                </a:solidFill>
              </a:rPr>
              <a:t>Drilling operations are between 7am and 7pm daily, with straw bales located around each site to attenuate noise levels. </a:t>
            </a:r>
          </a:p>
          <a:p>
            <a:pPr marL="285750" indent="-285750">
              <a:buFont typeface="Arial" panose="020B0604020202020204" pitchFamily="34" charset="0"/>
              <a:buChar char="•"/>
            </a:pPr>
            <a:endParaRPr lang="en-GB" sz="1200" dirty="0">
              <a:solidFill>
                <a:schemeClr val="bg1">
                  <a:lumMod val="50000"/>
                </a:schemeClr>
              </a:solidFill>
            </a:endParaRPr>
          </a:p>
          <a:p>
            <a:pPr marL="285750" indent="-285750">
              <a:buFont typeface="Arial" panose="020B0604020202020204" pitchFamily="34" charset="0"/>
              <a:buChar char="•"/>
            </a:pPr>
            <a:r>
              <a:rPr lang="en-GB" sz="1200" dirty="0">
                <a:solidFill>
                  <a:schemeClr val="bg1">
                    <a:lumMod val="50000"/>
                  </a:schemeClr>
                </a:solidFill>
              </a:rPr>
              <a:t>As drilling is non-percussive, there is limited noise and no vibrations associated with the drilling itself. The predominant noise on-site is created by the diesel generator that powers the rig.</a:t>
            </a:r>
          </a:p>
          <a:p>
            <a:endParaRPr lang="en-GB" sz="1200" dirty="0">
              <a:solidFill>
                <a:schemeClr val="bg1">
                  <a:lumMod val="50000"/>
                </a:schemeClr>
              </a:solidFill>
            </a:endParaRPr>
          </a:p>
          <a:p>
            <a:pPr marL="285750" indent="-285750">
              <a:buFont typeface="Arial" panose="020B0604020202020204" pitchFamily="34" charset="0"/>
              <a:buChar char="•"/>
            </a:pPr>
            <a:r>
              <a:rPr lang="en-GB" sz="1200" dirty="0">
                <a:solidFill>
                  <a:schemeClr val="bg1">
                    <a:lumMod val="50000"/>
                  </a:schemeClr>
                </a:solidFill>
              </a:rPr>
              <a:t>All drill sites are subject to following mitigation measures recommended in ecological and noise surveys conducted specifically for each drill site.</a:t>
            </a:r>
          </a:p>
        </p:txBody>
      </p:sp>
      <p:sp>
        <p:nvSpPr>
          <p:cNvPr id="30" name="TextBox 29">
            <a:extLst>
              <a:ext uri="{FF2B5EF4-FFF2-40B4-BE49-F238E27FC236}">
                <a16:creationId xmlns:a16="http://schemas.microsoft.com/office/drawing/2014/main" id="{2D3BEA5E-0A86-43DD-9E37-3E152AA17215}"/>
              </a:ext>
            </a:extLst>
          </p:cNvPr>
          <p:cNvSpPr txBox="1"/>
          <p:nvPr/>
        </p:nvSpPr>
        <p:spPr>
          <a:xfrm>
            <a:off x="5643292" y="3584189"/>
            <a:ext cx="6319246" cy="4447371"/>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chemeClr val="bg1"/>
                </a:solidFill>
              </a:rPr>
              <a:t>We will be submitting notification to the Mineral Planning Authority under a General Permitted Development Order (GPDO) to cover the proposed drilling program for Mount Wellington Deeps later in October 2021.</a:t>
            </a:r>
          </a:p>
          <a:p>
            <a:pPr marL="285750" indent="-285750">
              <a:buFont typeface="Arial" panose="020B0604020202020204" pitchFamily="34" charset="0"/>
              <a:buChar char="•"/>
            </a:pPr>
            <a:endParaRPr lang="en-GB" sz="1200" dirty="0">
              <a:solidFill>
                <a:schemeClr val="bg1"/>
              </a:solidFill>
            </a:endParaRPr>
          </a:p>
          <a:p>
            <a:pPr marL="285750" indent="-285750">
              <a:buFont typeface="Arial" panose="020B0604020202020204" pitchFamily="34" charset="0"/>
              <a:buChar char="•"/>
            </a:pPr>
            <a:r>
              <a:rPr lang="en-GB" sz="1200" dirty="0">
                <a:solidFill>
                  <a:schemeClr val="bg1"/>
                </a:solidFill>
              </a:rPr>
              <a:t>South Crofty Ltd agrees access arrangements with the relevant Landowners prior to submitting notification to Cornwall Council to conduct the diamond drilling under Permitted Development.</a:t>
            </a:r>
          </a:p>
          <a:p>
            <a:pPr marL="285750" indent="-285750">
              <a:buFont typeface="Arial" panose="020B0604020202020204" pitchFamily="34" charset="0"/>
              <a:buChar char="•"/>
            </a:pPr>
            <a:endParaRPr lang="en-GB" sz="1200" dirty="0">
              <a:solidFill>
                <a:schemeClr val="bg1"/>
              </a:solidFill>
            </a:endParaRPr>
          </a:p>
          <a:p>
            <a:pPr marL="285750" indent="-285750">
              <a:buFont typeface="Arial" panose="020B0604020202020204" pitchFamily="34" charset="0"/>
              <a:buChar char="•"/>
            </a:pPr>
            <a:r>
              <a:rPr lang="en-GB" sz="1200" dirty="0">
                <a:solidFill>
                  <a:schemeClr val="bg1"/>
                </a:solidFill>
              </a:rPr>
              <a:t>We also conduct community outreach activities in order to discuss our plans with local residents and provide an ‘open-door’ policy for questions and queries at all stages. </a:t>
            </a:r>
          </a:p>
          <a:p>
            <a:pPr marL="285750" indent="-285750">
              <a:buFont typeface="Arial" panose="020B0604020202020204" pitchFamily="34" charset="0"/>
              <a:buChar char="•"/>
            </a:pPr>
            <a:endParaRPr lang="en-GB" sz="1200" dirty="0">
              <a:solidFill>
                <a:schemeClr val="bg1"/>
              </a:solidFill>
            </a:endParaRPr>
          </a:p>
          <a:p>
            <a:endParaRPr lang="en-GB" sz="1200" dirty="0">
              <a:solidFill>
                <a:schemeClr val="bg1">
                  <a:lumMod val="50000"/>
                </a:schemeClr>
              </a:solidFill>
            </a:endParaRPr>
          </a:p>
          <a:p>
            <a:pPr marL="285750" indent="-285750">
              <a:buFont typeface="Arial" panose="020B0604020202020204" pitchFamily="34" charset="0"/>
              <a:buChar char="•"/>
            </a:pPr>
            <a:r>
              <a:rPr lang="en-GB" sz="1200" dirty="0">
                <a:solidFill>
                  <a:schemeClr val="bg1"/>
                </a:solidFill>
              </a:rPr>
              <a:t>All drill sites are fully remediated following the completion of drilling activities.</a:t>
            </a:r>
          </a:p>
          <a:p>
            <a:pPr marL="285750" indent="-285750">
              <a:buFont typeface="Arial" panose="020B0604020202020204" pitchFamily="34" charset="0"/>
              <a:buChar char="•"/>
            </a:pPr>
            <a:endParaRPr lang="en-GB" sz="1200" dirty="0">
              <a:solidFill>
                <a:schemeClr val="bg1"/>
              </a:solidFill>
            </a:endParaRPr>
          </a:p>
          <a:p>
            <a:pPr marL="285750" indent="-285750">
              <a:buFont typeface="Arial" panose="020B0604020202020204" pitchFamily="34" charset="0"/>
              <a:buChar char="•"/>
            </a:pPr>
            <a:endParaRPr lang="en-GB" sz="1200" dirty="0">
              <a:solidFill>
                <a:schemeClr val="bg1"/>
              </a:solidFill>
            </a:endParaRPr>
          </a:p>
          <a:p>
            <a:endParaRPr lang="en-GB" sz="1200" dirty="0">
              <a:solidFill>
                <a:schemeClr val="bg1"/>
              </a:solidFill>
            </a:endParaRPr>
          </a:p>
          <a:p>
            <a:pPr marL="285750" indent="-285750">
              <a:buFont typeface="Arial" panose="020B0604020202020204" pitchFamily="34" charset="0"/>
              <a:buChar char="•"/>
            </a:pPr>
            <a:endParaRPr lang="en-GB" sz="1500" dirty="0">
              <a:solidFill>
                <a:schemeClr val="bg1"/>
              </a:solidFill>
            </a:endParaRPr>
          </a:p>
          <a:p>
            <a:endParaRPr lang="en-GB" sz="1500" dirty="0">
              <a:solidFill>
                <a:schemeClr val="bg1">
                  <a:lumMod val="50000"/>
                </a:schemeClr>
              </a:solidFill>
            </a:endParaRPr>
          </a:p>
          <a:p>
            <a:pPr marL="285750" indent="-285750">
              <a:buFont typeface="Arial" panose="020B0604020202020204" pitchFamily="34" charset="0"/>
              <a:buChar char="•"/>
            </a:pPr>
            <a:endParaRPr lang="en-GB" sz="1400" dirty="0">
              <a:solidFill>
                <a:schemeClr val="bg1">
                  <a:lumMod val="50000"/>
                </a:schemeClr>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6184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9BE9606-71D8-4C53-AEEE-6D609396F1A5}"/>
              </a:ext>
            </a:extLst>
          </p:cNvPr>
          <p:cNvSpPr>
            <a:spLocks noGrp="1"/>
          </p:cNvSpPr>
          <p:nvPr>
            <p:ph type="ftr" sz="quarter" idx="13"/>
          </p:nvPr>
        </p:nvSpPr>
        <p:spPr/>
        <p:txBody>
          <a:bodyPr/>
          <a:lstStyle/>
          <a:p>
            <a:r>
              <a:rPr lang="en-GB"/>
              <a:t>All information ©Cornish Metals Inc. All Rights Reserved.</a:t>
            </a:r>
          </a:p>
        </p:txBody>
      </p:sp>
      <p:pic>
        <p:nvPicPr>
          <p:cNvPr id="13" name="Picture 2">
            <a:extLst>
              <a:ext uri="{FF2B5EF4-FFF2-40B4-BE49-F238E27FC236}">
                <a16:creationId xmlns:a16="http://schemas.microsoft.com/office/drawing/2014/main" id="{E6939FEB-98D0-4881-90F8-DACED8560B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771" y="5764237"/>
            <a:ext cx="1069801" cy="5571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a:extLst>
              <a:ext uri="{FF2B5EF4-FFF2-40B4-BE49-F238E27FC236}">
                <a16:creationId xmlns:a16="http://schemas.microsoft.com/office/drawing/2014/main" id="{B8CF82DD-E0B6-4F08-B466-0EE5C01827A4}"/>
              </a:ext>
            </a:extLst>
          </p:cNvPr>
          <p:cNvSpPr txBox="1">
            <a:spLocks/>
          </p:cNvSpPr>
          <p:nvPr/>
        </p:nvSpPr>
        <p:spPr>
          <a:xfrm>
            <a:off x="0" y="1402080"/>
            <a:ext cx="5556026" cy="19786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GB" sz="2400" b="1" dirty="0">
                <a:solidFill>
                  <a:schemeClr val="bg1">
                    <a:lumMod val="85000"/>
                  </a:schemeClr>
                </a:solidFill>
              </a:rPr>
              <a:t>Thank you</a:t>
            </a:r>
          </a:p>
          <a:p>
            <a:pPr>
              <a:lnSpc>
                <a:spcPct val="120000"/>
              </a:lnSpc>
            </a:pPr>
            <a:endParaRPr lang="en-GB" sz="2400" b="1" dirty="0">
              <a:solidFill>
                <a:schemeClr val="bg1">
                  <a:lumMod val="85000"/>
                </a:schemeClr>
              </a:solidFill>
            </a:endParaRPr>
          </a:p>
          <a:p>
            <a:pPr>
              <a:lnSpc>
                <a:spcPct val="120000"/>
              </a:lnSpc>
            </a:pPr>
            <a:r>
              <a:rPr lang="en-GB" sz="2400" b="1" dirty="0">
                <a:solidFill>
                  <a:schemeClr val="bg1">
                    <a:lumMod val="85000"/>
                  </a:schemeClr>
                </a:solidFill>
              </a:rPr>
              <a:t>Any Questions?</a:t>
            </a:r>
          </a:p>
        </p:txBody>
      </p:sp>
      <p:sp>
        <p:nvSpPr>
          <p:cNvPr id="2" name="TextBox 1">
            <a:extLst>
              <a:ext uri="{FF2B5EF4-FFF2-40B4-BE49-F238E27FC236}">
                <a16:creationId xmlns:a16="http://schemas.microsoft.com/office/drawing/2014/main" id="{EC59CF4E-7544-474C-9401-50D29158BDD0}"/>
              </a:ext>
            </a:extLst>
          </p:cNvPr>
          <p:cNvSpPr txBox="1"/>
          <p:nvPr/>
        </p:nvSpPr>
        <p:spPr>
          <a:xfrm>
            <a:off x="316872" y="4232045"/>
            <a:ext cx="3614928" cy="1477328"/>
          </a:xfrm>
          <a:prstGeom prst="rect">
            <a:avLst/>
          </a:prstGeom>
          <a:noFill/>
        </p:spPr>
        <p:txBody>
          <a:bodyPr wrap="square" rtlCol="0">
            <a:spAutoFit/>
          </a:bodyPr>
          <a:lstStyle/>
          <a:p>
            <a:r>
              <a:rPr lang="en-US" dirty="0">
                <a:solidFill>
                  <a:schemeClr val="bg1"/>
                </a:solidFill>
              </a:rPr>
              <a:t>For further information contact:</a:t>
            </a:r>
          </a:p>
          <a:p>
            <a:endParaRPr lang="en-US" dirty="0">
              <a:solidFill>
                <a:schemeClr val="bg1"/>
              </a:solidFill>
            </a:endParaRPr>
          </a:p>
          <a:p>
            <a:r>
              <a:rPr lang="en-US" dirty="0">
                <a:solidFill>
                  <a:schemeClr val="bg1"/>
                </a:solidFill>
              </a:rPr>
              <a:t>Tel: 01209 715777</a:t>
            </a:r>
          </a:p>
          <a:p>
            <a:r>
              <a:rPr lang="en-US" dirty="0">
                <a:solidFill>
                  <a:schemeClr val="bg1"/>
                </a:solidFill>
              </a:rPr>
              <a:t>Email: enquiries@wum.uk.com</a:t>
            </a:r>
          </a:p>
          <a:p>
            <a:endParaRPr lang="en-GB" dirty="0"/>
          </a:p>
        </p:txBody>
      </p:sp>
    </p:spTree>
    <p:extLst>
      <p:ext uri="{BB962C8B-B14F-4D97-AF65-F5344CB8AC3E}">
        <p14:creationId xmlns:p14="http://schemas.microsoft.com/office/powerpoint/2010/main" val="283192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rnish Metals">
  <a:themeElements>
    <a:clrScheme name="Custom 33">
      <a:dk1>
        <a:srgbClr val="5F5F5F"/>
      </a:dk1>
      <a:lt1>
        <a:sysClr val="window" lastClr="FFFFFF"/>
      </a:lt1>
      <a:dk2>
        <a:srgbClr val="A2A9AD"/>
      </a:dk2>
      <a:lt2>
        <a:srgbClr val="C1C6C8"/>
      </a:lt2>
      <a:accent1>
        <a:srgbClr val="ED8B00"/>
      </a:accent1>
      <a:accent2>
        <a:srgbClr val="D86018"/>
      </a:accent2>
      <a:accent3>
        <a:srgbClr val="A2A9AD"/>
      </a:accent3>
      <a:accent4>
        <a:srgbClr val="C1C6C8"/>
      </a:accent4>
      <a:accent5>
        <a:srgbClr val="D86018"/>
      </a:accent5>
      <a:accent6>
        <a:srgbClr val="ED8B00"/>
      </a:accent6>
      <a:hlink>
        <a:srgbClr val="5F5F5F"/>
      </a:hlink>
      <a:folHlink>
        <a:srgbClr val="5F5F5F"/>
      </a:folHlink>
    </a:clrScheme>
    <a:fontScheme name="Custom 3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CA5B4EB818634EA6B6FFE64E40C4D3" ma:contentTypeVersion="2" ma:contentTypeDescription="Create a new document." ma:contentTypeScope="" ma:versionID="38934186f66feb70874648a857468604">
  <xsd:schema xmlns:xsd="http://www.w3.org/2001/XMLSchema" xmlns:xs="http://www.w3.org/2001/XMLSchema" xmlns:p="http://schemas.microsoft.com/office/2006/metadata/properties" xmlns:ns3="dd06e0e5-b70e-491d-a28d-4f62a62719e8" targetNamespace="http://schemas.microsoft.com/office/2006/metadata/properties" ma:root="true" ma:fieldsID="039d03c3b732bfba217604f6aa0d851a" ns3:_="">
    <xsd:import namespace="dd06e0e5-b70e-491d-a28d-4f62a62719e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6e0e5-b70e-491d-a28d-4f62a6271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B51B3E-A3D8-4B36-AD39-67403E4E742A}">
  <ds:schemaRefs>
    <ds:schemaRef ds:uri="http://purl.org/dc/elements/1.1/"/>
    <ds:schemaRef ds:uri="http://www.w3.org/XML/1998/namespace"/>
    <ds:schemaRef ds:uri="http://schemas.microsoft.com/office/infopath/2007/PartnerControls"/>
    <ds:schemaRef ds:uri="http://purl.org/dc/terms/"/>
    <ds:schemaRef ds:uri="dd06e0e5-b70e-491d-a28d-4f62a62719e8"/>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751BD68-5CC2-41AE-8FBF-545647A9C260}">
  <ds:schemaRefs>
    <ds:schemaRef ds:uri="dd06e0e5-b70e-491d-a28d-4f62a62719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D59C74-FA88-4E5B-8FE8-7E108C83AB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17760</TotalTime>
  <Words>656</Words>
  <Application>Microsoft Office PowerPoint</Application>
  <PresentationFormat>Widescreen</PresentationFormat>
  <Paragraphs>82</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Bahnschrift</vt:lpstr>
      <vt:lpstr>Calibri</vt:lpstr>
      <vt:lpstr>Georgia</vt:lpstr>
      <vt:lpstr>Cornish Metals</vt:lpstr>
      <vt:lpstr>PowerPoint Presentation</vt:lpstr>
      <vt:lpstr>United Downs Drilling 2021</vt:lpstr>
      <vt:lpstr>Proposed Drilling at Mount Wellington</vt:lpstr>
      <vt:lpstr>Our Diamond Drill 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unique opportunity  for copper, tin and  lithium in Cornwall  London IPO</dc:title>
  <dc:creator>Steve Tarrant</dc:creator>
  <cp:lastModifiedBy>Steve Tarrant</cp:lastModifiedBy>
  <cp:revision>75</cp:revision>
  <dcterms:created xsi:type="dcterms:W3CDTF">2021-01-28T12:38:13Z</dcterms:created>
  <dcterms:modified xsi:type="dcterms:W3CDTF">2021-10-21T13:42:19Z</dcterms:modified>
</cp:coreProperties>
</file>